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89" r:id="rId13"/>
    <p:sldId id="270" r:id="rId14"/>
    <p:sldId id="267" r:id="rId15"/>
    <p:sldId id="271" r:id="rId16"/>
    <p:sldId id="272" r:id="rId17"/>
    <p:sldId id="273" r:id="rId18"/>
    <p:sldId id="269" r:id="rId19"/>
    <p:sldId id="290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6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15: Fast rendering pipelines (history)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EC9C3C-6F73-774A-BAA2-DCC2DE46A6D8}"/>
              </a:ext>
            </a:extLst>
          </p:cNvPr>
          <p:cNvGrpSpPr/>
          <p:nvPr/>
        </p:nvGrpSpPr>
        <p:grpSpPr>
          <a:xfrm>
            <a:off x="518173" y="2219316"/>
            <a:ext cx="6412823" cy="3797798"/>
            <a:chOff x="259381" y="2320507"/>
            <a:chExt cx="6412823" cy="3797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DF79EC-4EF2-194E-9815-F1C1316E21DF}"/>
                </a:ext>
              </a:extLst>
            </p:cNvPr>
            <p:cNvGrpSpPr/>
            <p:nvPr/>
          </p:nvGrpSpPr>
          <p:grpSpPr>
            <a:xfrm>
              <a:off x="259381" y="2320507"/>
              <a:ext cx="6412823" cy="223587"/>
              <a:chOff x="2536166" y="3252170"/>
              <a:chExt cx="6412823" cy="22358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B9717CB-559B-9046-8BD0-E855E478C17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8A1D2D-BECB-F548-84E6-5CFE63894BEB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DE743-5F7A-7940-94FD-D2380050A2B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6A4AD6-A854-1340-BA94-126BDEC5AA8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D384D1-9C82-1A42-BE53-3A62F15C02C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A17C24-04EA-FA40-BD61-56A38747FAFB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C75EB3-C62D-E645-80DA-C8E1FC10ED24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224AD2-C909-BE46-A241-47847328833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432E6D-BD52-9C4E-9B73-0A685512D61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B44996-D439-1A4F-9EB7-FD66195A37EF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FA47F-567B-1846-9AF0-F3E6749A659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0A8948-707B-2A48-9786-F8F6490D703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7E6030-5552-DE48-BD7D-88DAD4D087A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BA6AD-B536-DD4F-ADCF-6B35C201F3A9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CBE5B13-BB86-2A40-AAEC-5DC3986D3AD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E595E9-5F49-3848-8133-C4EC107BD33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F6EB4B-B125-7B42-A0E5-A68DE643B8DE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E7689C-FC6F-2840-B614-F92F2D0E4FD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6C3549-235E-E748-8A9A-753FACD6B8D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5F4DE8-114B-3A42-B5C6-7A2B6204B88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8A0F0E-2F32-D346-8C50-21911382DE3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AA3E0-F178-AF4B-85F7-F2FC2E593C3B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24A8A2A-4450-1F46-A209-7B79003F27E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95A5A6-BA5C-E840-A616-37EDB72FAF08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97EBC-AE0F-264D-8A7B-160B934750CD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117B69-833D-4F43-A720-DF80007E315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921AEA-7957-9745-A97F-DAAD9AE2A086}"/>
                </a:ext>
              </a:extLst>
            </p:cNvPr>
            <p:cNvGrpSpPr/>
            <p:nvPr/>
          </p:nvGrpSpPr>
          <p:grpSpPr>
            <a:xfrm>
              <a:off x="259381" y="2567797"/>
              <a:ext cx="6412823" cy="223587"/>
              <a:chOff x="2536166" y="3252170"/>
              <a:chExt cx="6412823" cy="223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128F9A-D80F-324F-8C62-16E32B3B6024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3D5E59-87A4-4E47-9DFC-82BB98B184D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4CAF56-85EF-1C46-A90F-30365C8E75D0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AE8DCA-6250-B84A-86C8-739BC5B157B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BF78DC-9CCE-D041-B437-984F878C579A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C88FBD-CC55-114F-827F-68E4FC5BEA50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EF737F-3E4C-184A-A089-7D7A3D2F6736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A8151A-9088-F842-B743-331650FE58C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D57B19-3D0A-944C-80A7-8D9D2A0BB6DA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0A0E0B-F236-8B47-ACC3-D7E8A8C517D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C99BB6-5C83-AD43-A812-96B6E5CBB42A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8D16E6-9662-9C46-8E49-2602CCD0DB5A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4F360B-4641-2D4B-9EEF-5E1016F63FF7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1B847-371B-2246-9F66-4645C59A9BD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8FC256-5EDA-A24F-A506-C08989B40FF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937375-7582-8D42-A377-14A6D55B16F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6E2BD1-153A-F742-BA30-C2BAE7D8F7A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F887D18-3A60-E548-9F85-17196FCA159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6ECCF1-9208-D94A-84B4-FDEB6A1EB84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DB530C7-C68C-8C4F-9469-EAB42340041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1E4ECB-6878-E348-A69A-0AEA3B296AD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D3B886F-5CD2-304E-8EEE-47948EAF6D0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99B1C6-9DDA-484C-AB45-761C4D881FCA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7E865C-026B-5542-878B-8D8E5B0AC88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A81BD-6FDA-6A4D-8977-76F0E2C122CA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720BBF-11CA-F045-8821-2F0F047771F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71DCF7-88BC-7540-8A23-C26DD3F08222}"/>
                </a:ext>
              </a:extLst>
            </p:cNvPr>
            <p:cNvGrpSpPr/>
            <p:nvPr/>
          </p:nvGrpSpPr>
          <p:grpSpPr>
            <a:xfrm>
              <a:off x="259381" y="2823714"/>
              <a:ext cx="6412823" cy="223587"/>
              <a:chOff x="2536166" y="3252170"/>
              <a:chExt cx="6412823" cy="22358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CAAB2C1-D3E2-2541-BEE9-CF08D0DB0850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4CF1EF3-0773-F84D-A8AD-9EC32BEFDDC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44EBB1B-EFD5-434D-826D-D1F419EAC2A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7CA4352-3B13-4A40-94E6-D5F11DF80BB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94FB42D-05C0-B04F-ABD5-C06CCA1C47DF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7D40E7C-4CE8-D342-B22D-3F5DA63C815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5E4D858D-E951-6241-A406-1CB0D3E95EE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BEBE9F4-C7B1-BD40-8BDF-C08FDB33EEAE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1EBCA9A-913A-BC4D-9394-4CED370A98A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6436D25-4678-5A44-816A-37D53752D9A7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C626FB3-EE95-CC42-A6AF-A74874B52AA2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445E9176-9C65-E74F-839A-9DAFBF2C084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5D1A5A2-2D4E-7D41-B745-FF79D84448EF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70FAE4A5-CCE8-DD42-82FB-5F18C98391BF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4360074-708B-4A45-B80D-15FE221169F8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3D0DF444-01D7-9B43-A037-8CA7F978B66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A002ECD-96C0-9F46-962F-C2F11FC22C9B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69CDF39-6B43-1F4D-81B3-D6F47E2C484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646E635-B358-CA4E-9D6F-AB264093A10A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D7F2B023-E389-C440-B98A-EE3ECDB38B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1915C0A-1408-CB44-AE42-F25CCE06BB7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927C32-5E63-5945-A4F1-EA58F5812F58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16D1631-99E3-5F46-A654-0BCDF99C270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131BDE2-EDB0-7947-A508-58CA57A2FAA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860AFB3-331D-F840-BD24-E990B0292645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F460D2D-44BF-524F-9E48-99462D46A10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16CBF6-E1EF-9D47-99E6-FC9D05298959}"/>
                </a:ext>
              </a:extLst>
            </p:cNvPr>
            <p:cNvGrpSpPr/>
            <p:nvPr/>
          </p:nvGrpSpPr>
          <p:grpSpPr>
            <a:xfrm>
              <a:off x="259381" y="3079631"/>
              <a:ext cx="6412823" cy="223587"/>
              <a:chOff x="2536166" y="3252170"/>
              <a:chExt cx="6412823" cy="2235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76A9172-E8BF-F442-80CC-F918DFBF8F6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C11FD3-F6BE-B240-93D0-A5E9A49C2BA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24CBA41-4DE6-8247-8A21-A23BE8C0672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A5B34CE2-FEB2-4A47-9D28-92CC104D964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A7C050E-B028-1E42-A647-F2CE15626E05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8DC40A8-E08D-4748-BF20-062D8B8AE9C7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27D67E2-CA19-D54A-86D3-77C35A4384A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BBD43F9-902C-5846-81AA-AF0106E086A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7070D67-A114-054F-B75A-55C518ADAF1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3B74967-6C2C-314A-9621-48E540087F5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61E6412-C996-9D49-B425-80464D8EAC2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78AC112-B19A-7248-89DA-20BDCC840194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5F35E83-2003-2046-B036-A8253D8BF67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8BB5698-00A9-1E46-B107-70638D8B7EB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8E51583-9D69-B24D-9D68-DEEC6A9DF282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64E7C6F-D001-954E-97D6-9FE229FBCB8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A7E0625-1725-784F-A6CF-C695422135C3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A9747A7-D994-0A45-9DF9-27CC13BB24A6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AF1A1920-EBFC-4C40-B00F-5B264E48550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5104B15-AEE5-DB4C-BBFB-0DC4DCE3C6C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42E49CF-6A32-A14E-BB50-408867CB6F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5F67261-9B27-8149-A1AC-42F85BDAF7D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EDB2156-498D-A842-8BFD-7CD5743FD9C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DCB0457-7926-8B40-93FF-64551016F56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B5A3BBB-5028-F94D-BC67-6A08116C433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D408089-E2B3-D94D-A234-D371478456A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4C7463F-DE0E-D042-8603-9A87499E14F5}"/>
                </a:ext>
              </a:extLst>
            </p:cNvPr>
            <p:cNvGrpSpPr/>
            <p:nvPr/>
          </p:nvGrpSpPr>
          <p:grpSpPr>
            <a:xfrm>
              <a:off x="259381" y="3335548"/>
              <a:ext cx="6412823" cy="223587"/>
              <a:chOff x="2536166" y="3252170"/>
              <a:chExt cx="6412823" cy="223587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7E8FF36-6D7B-E547-A47D-F553CD9092B6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DB1D719-A603-3240-91E2-195DE2A3E94D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24E776-BDD9-2E46-9B19-795A84EBBB38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31D6F3A-CB49-4F4E-BD6D-0CFE56A78F1C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D3C6BB0-2FD2-DC49-8A9C-B837E69B2547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77B59B9-958E-5040-952D-A19BF5B3DA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4698F0A-68B8-2045-91F7-AC01255FD76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2550C75-E0F1-6F4F-9BDC-CDA295812D08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ED5CDC5-7E1C-3147-9096-94EEA1316D84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01CFDF-382A-B244-91ED-8860C8D4337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024D43B-0E8D-AB45-B244-1382E1C0B02B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3ABB791-177B-704B-A939-744B9CAEA79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6705628-E972-0746-A0F9-1B6ADC69B10A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0E35B727-975C-614C-B83C-06ED16F4B0D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2B32D05-D9FB-504A-8F0C-9563A9C6269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E25685D-5EB0-DC41-BF27-BDCB64902FA5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1351B8E-0A43-4F43-B00E-BD0F6A2D2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0CC1728-AF3C-014F-8106-1C23E512347D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B226E0C-EE9A-4348-8653-C607ABE663B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E86F65F-F953-FE46-A6DF-2640D8958028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1D9AC92-0C0D-7E4D-BF7C-593C534F507B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0F76C76-1F1E-B14E-9A7C-608CEA044D4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F4E738A-B3D4-0E43-81AC-3B6876228B58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11080BA-6FDD-1545-B4D9-F6CBC3F8B812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9BFF11-7741-4B4B-8A25-266ACC5E3844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662A9DD7-4422-F842-8E8D-1862B9FAC669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CED01B9-4A57-304A-B081-9A63B2A8B35F}"/>
                </a:ext>
              </a:extLst>
            </p:cNvPr>
            <p:cNvGrpSpPr/>
            <p:nvPr/>
          </p:nvGrpSpPr>
          <p:grpSpPr>
            <a:xfrm>
              <a:off x="259381" y="3591465"/>
              <a:ext cx="6412823" cy="223587"/>
              <a:chOff x="2536166" y="3252170"/>
              <a:chExt cx="6412823" cy="22358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A765F2-B02B-514C-B378-6EFB2A502C2F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FFC66FA-8FB9-DB43-9424-31A87D6B9D2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CEC42E-2BDD-6642-BCF5-EAC598E7917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D5965D-A76F-744C-B525-E8A757CFD07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DE60558-F11E-A74C-A3ED-98889CDD2A7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72B4BE9F-E9E0-A742-93E6-EFFF2043AA16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A222AB5-8C98-724F-9EE4-5FFC775FF86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D7AD15D-2834-184F-A51F-4A4C9E5BCD3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AFE677C8-572C-5C4A-9EB4-6AED56A76C90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50B1740-9B14-B24D-8D61-FBAD5E02B425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43D5B6F-A6EB-D847-B8F3-11216A6FCD2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503D64CE-7EC9-204B-91B1-7DE2692144F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BBF9435-AAF2-C747-B389-53E94A20ED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64F835B-6F05-884D-B632-2848C824AC0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D4067954-689A-CA4B-89CB-F3FACC11EAC7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936D501-68D1-2541-96B4-45F3BEB0A61E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BE77FC7F-CB06-E94A-BDCB-A81A2F114C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8338FECE-AFFF-1546-94A1-45248DAB42DE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FCE594A4-5A70-2C46-95FA-67C3534C5AB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C06F7A2E-13AA-FD45-80F2-2078DBBE6B8C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3C9D256-94E8-E24B-A99A-9BF04BF286B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227BCF9-3720-FF43-B149-0068EF70A73A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5812366B-375C-A94E-86E0-5481DC912D3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39CFFCF-CC31-9A44-B893-D95BDC99CA2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6C01C9D-0DC6-DF48-ABE1-2EC1FAE160D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5AFE810-1A41-C444-890C-56BB9036D77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CEB9CF37-D51A-8140-A1E1-84A23EA442C4}"/>
                </a:ext>
              </a:extLst>
            </p:cNvPr>
            <p:cNvGrpSpPr/>
            <p:nvPr/>
          </p:nvGrpSpPr>
          <p:grpSpPr>
            <a:xfrm>
              <a:off x="259381" y="3847382"/>
              <a:ext cx="6412823" cy="223587"/>
              <a:chOff x="2536166" y="3252170"/>
              <a:chExt cx="6412823" cy="223587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8767A734-46C9-FE42-BA32-F3648CDF7AF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57FB4CA3-D09F-3B4F-B15A-868AD27BB2E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3FC07D1-618E-D840-AF93-3C3AE342C8D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46454DE-BEBE-474F-A295-3593995CCE92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7E10954C-855B-2C44-90E7-22EFF451E4BD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C0E52F-23B5-5C46-879A-184AF0ECA24A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78D01002-ED32-F14D-9976-B49E655B990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8E639B4-7A45-0A42-99A5-747D5EF622F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994E08FE-F457-3340-80BE-2A11184CE38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0E0F5AB-B174-1F4D-9DC6-721B521DB02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B60F096-1BB7-434F-880E-B0DA9DE8A8B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022CE6-F5ED-514F-B8F6-54AE0DA6C2D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ADFA1BC-666B-B842-B632-ECBFC25536B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57F4715-684A-064F-981E-AFCF55C5C654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D0EE1F2-D679-8446-83D5-379816C5F6B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8CC6CF5-CC62-0549-A9D6-F9F5440197D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250D30AA-F71C-174D-AB12-BD46482D684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1FE5C2D-A6BE-B84A-8406-9B379307918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428BD99-73AE-7F47-994C-7049081F8C0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024267-8578-1F4B-AD7F-AF354580D68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B050CBBF-B25E-034E-94C3-06AD74A667C0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EAD1D82-255B-1244-ABC3-3A7AB867B1A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21ED4A1D-3115-2C41-BE8D-F7E3D30B492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E91E99C-FD18-4B43-9582-5FE76D24921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8ADA9C44-0F87-FB4B-BA99-5D70CF5F354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7A3D8E6-32EB-874B-B091-CC443DAF2C4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B00FD4A3-D946-3242-9F26-762ED097E94C}"/>
                </a:ext>
              </a:extLst>
            </p:cNvPr>
            <p:cNvGrpSpPr/>
            <p:nvPr/>
          </p:nvGrpSpPr>
          <p:grpSpPr>
            <a:xfrm>
              <a:off x="259381" y="4103299"/>
              <a:ext cx="6412823" cy="223587"/>
              <a:chOff x="2536166" y="3252170"/>
              <a:chExt cx="6412823" cy="223587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4FAC976E-3FA4-374D-BE74-ACEC4DC5397D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9F8E2BB-0259-4A48-82AC-C8D724AB5736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E7BFB349-6BF1-444F-9902-74B4D52C49A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2020D07-0308-F840-BDC1-32C5E2A7D63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1A8FB491-A458-2A40-8FF9-4522F08EE6F0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AC85EB95-4F69-3B4B-B03F-B05AD74A1A04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0472EB0-1CFC-9742-A6CA-CAC5DEC651AA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A6629355-B873-5046-B620-6C8C73BC1531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E44C939A-37D3-0D4B-99B6-11A9CFB444A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67FD11B1-5890-C640-898C-10BD879956E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97DE59B-C3A7-644C-A40F-9D4ECCA10124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08C87B5-7468-3648-B3A3-A330CAE0B51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B6678B99-A6A1-0B4E-8FF5-57F070A6A246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207F4C4-11D1-7A4E-A20A-87538726803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8ABB642-C43E-BB4E-A5F5-3C1A90A29D03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3EA7D38-89BD-A245-8C70-F8FFDEA84327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EDC52B05-8EA7-8041-8BA7-240EDF0105F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F61EBFD-3A55-7742-958E-8A881E8CDC8B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39B2417-D489-F54C-89E0-40A27377166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D6465BC6-65E9-1F47-A375-AD14B3446871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52E24E5-4CCD-6D4A-9980-3B9820872CAE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33C7746-CC29-464D-9FCD-D529E5C0FF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2720D07-E8DD-A449-B838-E37EC3BF574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AF0BECD-0363-AD49-8062-2012A757DD2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8E69E0A5-41C3-E142-BF5B-966493E3725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CA502DE0-9FB8-524D-8EB1-9EE110A2ACE0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5A57215-13D0-BB4E-9CD8-E0FCE26A328D}"/>
                </a:ext>
              </a:extLst>
            </p:cNvPr>
            <p:cNvGrpSpPr/>
            <p:nvPr/>
          </p:nvGrpSpPr>
          <p:grpSpPr>
            <a:xfrm>
              <a:off x="259381" y="4359216"/>
              <a:ext cx="6412823" cy="223587"/>
              <a:chOff x="2536166" y="3252170"/>
              <a:chExt cx="6412823" cy="223587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F242EFBB-2BD8-A242-BAAB-8418FBC1634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D2F82A7-766C-FA46-97AF-6AFBB9115D24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1D7878E-4A15-9F40-AA13-305E4B274AD4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9A7FA396-E6F0-244B-85C5-FF27F0F7EB9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ECDF2E7-8832-5F4C-8627-7261FAADFBB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29109B4-4518-5547-8591-0E5420C6B11E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0BF0D52-8388-0548-BE86-3F5A597B7DA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A5F4A8C-3835-424E-BFF8-3714CC56471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3B46DE2D-B806-0A4B-9AFC-CCCA6F34C6E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D5BDC57D-2555-3945-B4CD-ABF1C7813E40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CCBD30C-08D1-4C4C-9A11-45968306576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8D8F386-5CED-F243-A131-AADEF04D58B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9DAE49D6-269C-4549-A0CC-20E1F72311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7FC3DE5B-F196-8747-A2A0-91324148BB8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8D4F78E1-CA91-B942-ACD0-BF752F4352E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19363EA-CFD0-124E-B14C-DADE96969F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2B1AF92D-CAF8-3B4D-9199-01666B7FA63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5824BED-43BF-CF4A-98B2-C3847B485510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7F276C5B-88DB-B145-8770-3FA8E68FBF4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C90043D-D3AE-CD4D-891F-A0EB6B8805C2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5B783AB9-2499-744B-9F16-0A5D3B84DA6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3C669AF4-CD6E-2144-9AD5-9EA51D723FC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2F4F64B-280B-6840-A796-65A9620AF157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10CFB7E-C43A-B948-918E-F4D0BC70034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258BFB0A-B2F5-1644-A73D-4B06783A003B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5E905328-024B-254D-8E82-345DECD3B1D3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A6087BC-AD92-6345-AA26-838E7406A56A}"/>
                </a:ext>
              </a:extLst>
            </p:cNvPr>
            <p:cNvGrpSpPr/>
            <p:nvPr/>
          </p:nvGrpSpPr>
          <p:grpSpPr>
            <a:xfrm>
              <a:off x="259381" y="4615133"/>
              <a:ext cx="6412823" cy="223587"/>
              <a:chOff x="2536166" y="3252170"/>
              <a:chExt cx="6412823" cy="22358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2EFA796-4CEA-6042-B685-4D14A36CC0B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5784028-C201-C940-9DF5-4DB5EE1FE8E9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6E459211-B3ED-C446-BF5B-89D84781C05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E5385B60-B6C1-494A-AFFC-DC59F4316FFA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5CAB532-11A9-374F-B917-98283179EF1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A795EA23-44D4-AE4F-9CD9-C84CEE9F5BF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4BEA481-567D-0447-955B-479784D294CF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14D9D45-141A-F84D-93BE-468F3A84E4B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625A98FE-466E-6844-A0C2-0CD93DA9F60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ABDC67DA-55BE-0745-948E-E1EDFEAE096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2BFE3CEC-25A0-4E49-B79D-FB2D979ECA5D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597C4868-98E9-3943-95DD-27708C5FE55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0EBC9702-3A6E-4A46-AB89-F5DB141CBD8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68456413-4F63-7144-9DD7-E5632BBDBD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79B7F56-CBBC-2842-B658-B176271F583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20A858C2-4025-5A48-829B-40163C843FF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C3FDB7C-F47C-164D-A62D-7DF10882656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294FE0DB-0493-5A40-B88B-28E47CF8FB5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16C7CC0C-1600-5F4D-970E-48639CDBED0D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707E32D0-FAA8-9245-8F75-21E4A71F025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03DD8908-5026-5C43-B2BB-B1A4ECCFBF5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4562E39F-950A-1D4F-A314-B419050645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8F41E06E-280F-AF47-9AAB-9CCFB03311F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8EDDB40-5C23-154E-AD4A-85E63EEBB70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C89891F-A9A4-F349-B752-BBAA8BC0578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181882B-7C72-474D-AA45-0491C793534A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E85AA497-5F5D-EC41-8AD4-AA7A22A83B4A}"/>
                </a:ext>
              </a:extLst>
            </p:cNvPr>
            <p:cNvGrpSpPr/>
            <p:nvPr/>
          </p:nvGrpSpPr>
          <p:grpSpPr>
            <a:xfrm>
              <a:off x="259381" y="4871050"/>
              <a:ext cx="6412823" cy="223587"/>
              <a:chOff x="2536166" y="3252170"/>
              <a:chExt cx="6412823" cy="223587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5834152-FE5B-FF43-AFED-DD0A46F6CB2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423B7A0A-5106-FB43-9818-EE43FBCB4172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2A24E4D5-85B9-1746-850F-44E313E9AE6B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53F1846-B850-C143-81A0-CFDC5D7BC8F1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2FE51D9-E076-DB49-A526-F6B87F0F772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95107C7C-D351-4E41-8B40-339429381AD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A01300B8-1130-D74E-B47A-905EDB54602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6011F3A-6C2F-3144-89F5-274998A5CEA4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4C9C7A1A-0524-FE40-9F02-25B349509581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1B1322E-D155-0D47-82BD-EC3366F2ACE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7C516B7A-A901-804E-95EB-AD3019D27C45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E3406D-1683-5B4C-A1A3-FC2EAFEF09F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14F8DFEC-39CB-0A4A-BDB6-FB3FA11D7A41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DC6B771-F276-A64C-8B6F-C5C0CE92F0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198E7FA1-8B85-7145-B777-CE18066FF4E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DAFFF63-7B6F-CA48-98A3-FB9CDD04098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7D0D9119-F77E-5F4A-875C-2578081082F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0482F4B-77C5-664B-ABF5-133A44EF926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D72F9B84-7102-CC43-832B-2ABE59DBFBAB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D1663C2C-2BAF-3E49-96E3-451C98300DD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586E48A-13E5-3042-BAD5-17402971FA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A636871-D1C9-B445-BCA5-9B7EE51BD37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51DF255-5FEC-CD44-B731-5D6F201EB6D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199128B1-C518-594B-8159-4E8A9610CFC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DA2440D-DFE5-9349-A081-16CE11AEF06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0BAB9406-ACDB-8D43-94D0-E1FF47E5958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7570539-9226-3147-8F04-191639BA8F6C}"/>
                </a:ext>
              </a:extLst>
            </p:cNvPr>
            <p:cNvGrpSpPr/>
            <p:nvPr/>
          </p:nvGrpSpPr>
          <p:grpSpPr>
            <a:xfrm>
              <a:off x="259381" y="5126967"/>
              <a:ext cx="6412823" cy="223587"/>
              <a:chOff x="2536166" y="3252170"/>
              <a:chExt cx="6412823" cy="223587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F6D1C85-4544-5E46-BC02-605C0080BAE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3F24119F-2883-3B41-844A-99B72B770473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447039-9D97-2C49-8607-A43B0044DD85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756DF2D7-27CD-6E4C-AAB3-09AFDEA1C78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C0D2BEF9-3600-084D-9A76-CC07E1CE164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A73794E-B627-BB42-BAF7-04E6CEA566F3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FE7B278F-3CD8-4D46-A4D4-A5753EE7B61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F16B793F-2E4F-CC49-AEC3-787F42768F8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51ECF814-13A2-CD4D-81EB-DB76F90F38B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B3F91A1B-B849-194A-B9D1-1E7A622675EC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B1460A2-2E57-414F-8CFD-DB424405D4D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15563456-1690-6F4F-9A96-846A7372EF8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BADBBFE-DA11-2C4C-8868-127585A8FB0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3196445D-8AC5-5146-8A1C-4FDFF688736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F9E8775D-9972-F645-A1FB-FFBB1CD0658C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F34F797A-FFD3-C448-B8D2-9EE70C94FC7C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E9727361-5CB2-7345-BDF5-DCC809A2EC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93AD420C-09F7-BF4A-83B2-31B93760DEA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5869992-F573-934F-800A-7E2A85AE608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0BE6F1F-04A7-FE48-8A28-8886FA282677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23465BC-BBD0-254E-B399-824D052D349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CA5E2CF0-AB41-F14A-A310-9640F31841D6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BDD551-F01A-B944-AFE3-BAA46AB962F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D2D14327-C430-2745-BFCF-12185429650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F053AB6-683F-BE47-9940-A51D4353B74F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AC54C476-A027-2243-8D05-859C84705601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7D348D3-0003-E546-8677-DB65FD9B103F}"/>
                </a:ext>
              </a:extLst>
            </p:cNvPr>
            <p:cNvGrpSpPr/>
            <p:nvPr/>
          </p:nvGrpSpPr>
          <p:grpSpPr>
            <a:xfrm>
              <a:off x="259381" y="5382884"/>
              <a:ext cx="6412823" cy="223587"/>
              <a:chOff x="2536166" y="3252170"/>
              <a:chExt cx="6412823" cy="223587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54F8059-BDAF-7F4D-9154-FE1D916B00D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EE3F6A15-6376-1645-8ED6-6AE52FBD640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29896F65-50FC-7F4D-B09B-5C568BD1E55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41961647-F305-284B-9C18-A3EB33F590D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FCCDB1D6-3AC3-1644-A73D-6EDFCA2FAD7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56F1D0F-389E-6F44-9A01-B11E9AEF08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A759E2B2-0AD3-2342-997F-4E60B3D2E15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00338A0C-5A2C-7F4B-A3BC-6BB62862BA9A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C22339B3-C354-4445-9955-CAA67D1710F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F0AB5652-74E9-484D-88A4-AAEEFD286322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57AFA0B-97D0-0741-86AE-500E216EF88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5890D8B0-7C60-2945-8933-C2A51B1A76A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DC645EE1-C655-D34C-82FB-9D48AC1503E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2F3102F8-354C-E84A-964A-7D6BD112B17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C2DF13D6-A98F-CD49-B121-36433BE7904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E97DF601-41EC-194D-9F93-8B2F17A251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26B5D06F-4EBA-A744-826C-DF884DC83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5BD10FBE-2AB8-FA47-ABB2-91713F9FC11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1EBE031-1C95-3846-B4DF-A3101FCD9724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D35D0417-C16A-1E40-A238-BFB35D311BC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332B339F-75F3-A84C-B494-5EE666C3F66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571E3E9E-F089-C54E-9A58-2F956B1E7EF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4C9BC577-ACD0-9241-8BE8-8CFC0DCA4BB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5919892-0CD7-BA4E-923B-A863DE09D1B5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3D71F9B8-51BC-8645-9A41-362BF8CE0ED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596AE06C-D7E2-2241-9308-186FF0316C8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19AE115-A662-534E-9E59-90F9DB571E44}"/>
                </a:ext>
              </a:extLst>
            </p:cNvPr>
            <p:cNvGrpSpPr/>
            <p:nvPr/>
          </p:nvGrpSpPr>
          <p:grpSpPr>
            <a:xfrm>
              <a:off x="259381" y="5638801"/>
              <a:ext cx="6412823" cy="223587"/>
              <a:chOff x="2536166" y="3252170"/>
              <a:chExt cx="6412823" cy="223587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088918A-ECA9-B140-B704-1E7F1A9528F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98BF1B95-25FB-1C47-B8B8-41FAC14EA44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900C6846-5562-7049-8595-0BDB15C0ECE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49A45304-DE33-8944-9274-C37751C15DB5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0A38173-FB58-D244-9C59-A6645A8C2B73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9400250D-1726-BA41-B14C-B66D0795B935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4DF1536-0C40-414B-8A25-35203A7EFF3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CE61DA97-F3A9-E94B-AA76-7D2947E8C9D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D8ED725-D0EC-CF45-9828-3F9B0864B0E6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D7AA845D-F572-6E41-B425-55051FDEE0ED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003CEF18-4963-6E47-8798-F0C52B6011FC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C2A9C43E-FD85-4948-ADA0-E195C462653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775052F-195F-7646-82CB-DADFB877525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2AE8164-8D47-9B49-87F9-EF61F147285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09E3A48E-05ED-B643-A080-398700E1B6A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036C7F1-6571-CC43-AD05-D22B3CFE33B9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6F80D7BF-5356-3945-A6B8-26B4838B34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4D25B773-65FA-E947-A4FC-2CCED65E60CC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7CBC51F5-4519-5842-8E89-1DCAEA45348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C20A5C47-F5E5-6F4E-A667-521163B002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F8B1752E-3CFC-6C4A-B934-369E86BADB8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BEF6A62A-C38E-964C-B5BD-5F8CEC867D3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76E332FD-FFF3-A043-93DF-2FA883FE306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874E600-3ABB-4547-A972-AC315D61EBF3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F8680D22-5111-EF49-9689-17BE8051C61E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C851D69-5E5A-0445-B4B5-4F93B550BCAC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0666894E-CB37-F448-9313-5DE213524F77}"/>
                </a:ext>
              </a:extLst>
            </p:cNvPr>
            <p:cNvGrpSpPr/>
            <p:nvPr/>
          </p:nvGrpSpPr>
          <p:grpSpPr>
            <a:xfrm>
              <a:off x="259381" y="5894718"/>
              <a:ext cx="6412823" cy="223587"/>
              <a:chOff x="2536166" y="3252170"/>
              <a:chExt cx="6412823" cy="223587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76AC59DC-6084-5F42-9E4C-C29302629D0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7A6E749C-6A93-944F-B823-919F2BF04B9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677C42A6-AEA1-9B48-A37A-9D457663F29A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94DB8BCD-1A75-1043-A8B3-1317B30999B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CAD29A3-4162-D347-AE79-A83A77F6957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CA1F30-2FE0-184F-9175-78621ACB237F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C44D3C76-CCAA-8142-B917-FE8D92E2E28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8982DDEE-36B9-8B48-83F3-96F742A230D0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01E06F9-8803-5746-B0E9-A4DCD053CA1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B1F74CD-55E3-8042-9AED-70DFE914D703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E6CB1AFA-2897-364D-BDDA-3884284174F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4F8937B-779E-3540-ACDF-C50D2D81A676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5EA08EF1-12A3-064D-8C13-01F38A994B9D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DCFA95D6-B4AD-CF4F-9EF7-4F81FC0149E8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52B4C68B-1E26-8D47-835B-C8AC07FEAC8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AD9AB24C-C8B2-494B-9895-65D720963EAB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81FAE50D-E251-6D49-B4A0-9371E4C453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38A6B0D7-8A95-8345-BF8D-58526D3748B5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4A1D315D-EBF0-0148-A35A-85423553B14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A50132F4-084E-D14E-A94A-DED6B31CD0EF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0DC00915-A108-CE4D-AC06-F26D6BB10B31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D5102219-BBF9-8C46-BDD5-E88DAA086F2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FD1FED70-1B15-1D41-8563-A511C4579B5E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DE33827E-2B72-5047-A8D1-50E430F02024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148B9838-F2A3-2A4D-86C0-718937775830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3156453-79C9-6042-980C-E5DE8370CA74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AE459936-D1A6-814D-9793-CA2C6620E2D4}"/>
              </a:ext>
            </a:extLst>
          </p:cNvPr>
          <p:cNvSpPr/>
          <p:nvPr/>
        </p:nvSpPr>
        <p:spPr>
          <a:xfrm>
            <a:off x="4463448" y="34856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2018C7E-1916-934B-85A2-3682CAF76516}"/>
              </a:ext>
            </a:extLst>
          </p:cNvPr>
          <p:cNvSpPr/>
          <p:nvPr/>
        </p:nvSpPr>
        <p:spPr>
          <a:xfrm>
            <a:off x="4463448" y="374252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A7D1356F-E1E6-CE41-A4FF-8780F017F926}"/>
              </a:ext>
            </a:extLst>
          </p:cNvPr>
          <p:cNvSpPr/>
          <p:nvPr/>
        </p:nvSpPr>
        <p:spPr>
          <a:xfrm>
            <a:off x="4463448" y="399943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4A982EE5-F7FA-9E4D-96B8-E45E7FA00ED6}"/>
              </a:ext>
            </a:extLst>
          </p:cNvPr>
          <p:cNvSpPr/>
          <p:nvPr/>
        </p:nvSpPr>
        <p:spPr>
          <a:xfrm>
            <a:off x="4463448" y="4256341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0F8788CE-9827-7847-857A-BBF83DD85D8B}"/>
              </a:ext>
            </a:extLst>
          </p:cNvPr>
          <p:cNvSpPr/>
          <p:nvPr/>
        </p:nvSpPr>
        <p:spPr>
          <a:xfrm>
            <a:off x="4463448" y="451324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3E2C03E6-9A63-0F4C-86E9-94D603B96FD9}"/>
              </a:ext>
            </a:extLst>
          </p:cNvPr>
          <p:cNvSpPr/>
          <p:nvPr/>
        </p:nvSpPr>
        <p:spPr>
          <a:xfrm>
            <a:off x="4215254" y="3751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1E2F2723-4399-434A-9CAE-B5677430DF8C}"/>
              </a:ext>
            </a:extLst>
          </p:cNvPr>
          <p:cNvSpPr/>
          <p:nvPr/>
        </p:nvSpPr>
        <p:spPr>
          <a:xfrm>
            <a:off x="4215254" y="400814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3D05B922-B635-8E4B-A7FD-20B618365734}"/>
              </a:ext>
            </a:extLst>
          </p:cNvPr>
          <p:cNvSpPr/>
          <p:nvPr/>
        </p:nvSpPr>
        <p:spPr>
          <a:xfrm>
            <a:off x="4215254" y="42650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5CF20A-91B9-4642-BE0E-D264C64C6EA7}"/>
              </a:ext>
            </a:extLst>
          </p:cNvPr>
          <p:cNvSpPr/>
          <p:nvPr/>
        </p:nvSpPr>
        <p:spPr>
          <a:xfrm>
            <a:off x="4215254" y="452195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922A6A45-F838-D94E-9250-9B3C6D6400EB}"/>
              </a:ext>
            </a:extLst>
          </p:cNvPr>
          <p:cNvSpPr/>
          <p:nvPr/>
        </p:nvSpPr>
        <p:spPr>
          <a:xfrm>
            <a:off x="2741209" y="4514222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BE4D2538-6A9C-2349-81F5-B25908DD0AF1}"/>
              </a:ext>
            </a:extLst>
          </p:cNvPr>
          <p:cNvSpPr/>
          <p:nvPr/>
        </p:nvSpPr>
        <p:spPr>
          <a:xfrm>
            <a:off x="2998112" y="45142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BE653E9F-1372-5E4C-AFAF-1A4474B40B98}"/>
              </a:ext>
            </a:extLst>
          </p:cNvPr>
          <p:cNvSpPr/>
          <p:nvPr/>
        </p:nvSpPr>
        <p:spPr>
          <a:xfrm>
            <a:off x="3234904" y="45132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2CB60B99-84CA-DA44-A5E8-D51E16FF9780}"/>
              </a:ext>
            </a:extLst>
          </p:cNvPr>
          <p:cNvSpPr/>
          <p:nvPr/>
        </p:nvSpPr>
        <p:spPr>
          <a:xfrm>
            <a:off x="3975765" y="402119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10CA5FF7-9C1B-424D-B214-A4F0F7654A53}"/>
              </a:ext>
            </a:extLst>
          </p:cNvPr>
          <p:cNvSpPr/>
          <p:nvPr/>
        </p:nvSpPr>
        <p:spPr>
          <a:xfrm>
            <a:off x="3988825" y="426939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F43D7BFD-1733-CA49-B47E-EBC49B5F3B7C}"/>
              </a:ext>
            </a:extLst>
          </p:cNvPr>
          <p:cNvSpPr/>
          <p:nvPr/>
        </p:nvSpPr>
        <p:spPr>
          <a:xfrm>
            <a:off x="3984467" y="451759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5E4BA6C5-5112-6E4A-8724-65AC9FC5F1E1}"/>
              </a:ext>
            </a:extLst>
          </p:cNvPr>
          <p:cNvSpPr/>
          <p:nvPr/>
        </p:nvSpPr>
        <p:spPr>
          <a:xfrm>
            <a:off x="3736267" y="452194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4391BB2D-B252-294A-BBC8-1357DBAC49FB}"/>
              </a:ext>
            </a:extLst>
          </p:cNvPr>
          <p:cNvSpPr/>
          <p:nvPr/>
        </p:nvSpPr>
        <p:spPr>
          <a:xfrm>
            <a:off x="3479358" y="451758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86E5E88E-48A5-8E43-97A9-10666001581A}"/>
              </a:ext>
            </a:extLst>
          </p:cNvPr>
          <p:cNvSpPr/>
          <p:nvPr/>
        </p:nvSpPr>
        <p:spPr>
          <a:xfrm>
            <a:off x="3731910" y="425633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C6C2F10B-39CB-2542-8A78-CCA28545EAB8}"/>
              </a:ext>
            </a:extLst>
          </p:cNvPr>
          <p:cNvSpPr/>
          <p:nvPr/>
        </p:nvSpPr>
        <p:spPr>
          <a:xfrm>
            <a:off x="3483711" y="426939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BA778CFA-1BAB-C544-8656-3FD0DB90B866}"/>
              </a:ext>
            </a:extLst>
          </p:cNvPr>
          <p:cNvSpPr/>
          <p:nvPr/>
        </p:nvSpPr>
        <p:spPr>
          <a:xfrm>
            <a:off x="4729041" y="4513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90B37F6B-C496-DC44-85F9-225DB8ECD33B}"/>
              </a:ext>
            </a:extLst>
          </p:cNvPr>
          <p:cNvSpPr/>
          <p:nvPr/>
        </p:nvSpPr>
        <p:spPr>
          <a:xfrm>
            <a:off x="4717040" y="425632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45F7B30A-7B2B-1A4F-BF98-CF720BA4EAD3}"/>
              </a:ext>
            </a:extLst>
          </p:cNvPr>
          <p:cNvSpPr/>
          <p:nvPr/>
        </p:nvSpPr>
        <p:spPr>
          <a:xfrm>
            <a:off x="4722457" y="3999425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43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225339" y="2438388"/>
            <a:ext cx="18780213" cy="3536291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03" y="2246812"/>
            <a:ext cx="2719090" cy="17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1.59779 -0.0051 " pathEditMode="relative" rAng="0" ptsTypes="AA">
                                      <p:cBhvr>
                                        <p:cTn id="6" dur="4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96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1.64948 0.01944 " pathEditMode="relative" rAng="0" ptsTypes="AA">
                                      <p:cBhvr>
                                        <p:cTn id="8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4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2004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37153A-9D54-5E4D-90E0-0CB921589E9D}"/>
              </a:ext>
            </a:extLst>
          </p:cNvPr>
          <p:cNvGrpSpPr/>
          <p:nvPr/>
        </p:nvGrpSpPr>
        <p:grpSpPr>
          <a:xfrm>
            <a:off x="1245548" y="2594837"/>
            <a:ext cx="10022009" cy="1908093"/>
            <a:chOff x="1190428" y="2267030"/>
            <a:chExt cx="6665662" cy="125513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2D1F00F-CA73-2D4E-8A43-C9F604E7A27D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FCB680B-0C19-FE4D-98CB-CAE7C1591550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Fragment Coloring and Texturing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DAB19E7-3CFC-8844-A1CB-D21B28A172BD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44" name="Picture 8" descr="T:\redtransteapot.png">
              <a:extLst>
                <a:ext uri="{FF2B5EF4-FFF2-40B4-BE49-F238E27FC236}">
                  <a16:creationId xmlns:a16="http://schemas.microsoft.com/office/drawing/2014/main" id="{62D5A178-9EB1-B14B-8377-0730870B611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23EEEDA-D086-A641-BD35-0721787F0DED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33F6840-61E6-1349-8699-5FF7484783FE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6ED1370-EF10-F847-8E1A-5023AD2E17F5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Vertex Transform and Lighting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74F3CA3-C5B1-254C-99D9-4E7CF779A174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18AD2A-FF44-9948-9AF9-4852899F7306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54A0F08-ECE8-5842-95F2-61FF721045CE}"/>
                </a:ext>
              </a:extLst>
            </p:cNvPr>
            <p:cNvCxnSpPr>
              <a:stCxn id="47" idx="3"/>
              <a:endCxn id="41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21">
              <a:extLst>
                <a:ext uri="{FF2B5EF4-FFF2-40B4-BE49-F238E27FC236}">
                  <a16:creationId xmlns:a16="http://schemas.microsoft.com/office/drawing/2014/main" id="{451AB277-3A0B-9642-92B0-8F15691DDDD5}"/>
                </a:ext>
              </a:extLst>
            </p:cNvPr>
            <p:cNvCxnSpPr>
              <a:stCxn id="46" idx="3"/>
              <a:endCxn id="41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87A08D5-7355-FE4A-B502-BB9AEAD158B6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hape 27">
              <a:extLst>
                <a:ext uri="{FF2B5EF4-FFF2-40B4-BE49-F238E27FC236}">
                  <a16:creationId xmlns:a16="http://schemas.microsoft.com/office/drawing/2014/main" id="{0A9906BB-E8DD-E141-91DA-5673B51E1A02}"/>
                </a:ext>
              </a:extLst>
            </p:cNvPr>
            <p:cNvCxnSpPr>
              <a:stCxn id="48" idx="3"/>
              <a:endCxn id="42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8265E5-B501-9E48-8CE2-C10B1105B983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52DF5F-3F2E-EC4B-8DE6-F1FFFDBEE15A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812079-D3D9-C842-8A9C-B41521695716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4741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rendering APIs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5647D-DDC2-9E48-A74E-19404E5F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0" y="2290008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45A1B-458C-2E43-8B27-B1B3AC2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588" y="2225103"/>
            <a:ext cx="1651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CDD3C-B03B-B84E-BB86-55AC35F3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46" y="2290008"/>
            <a:ext cx="1905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3E064-E414-BD4F-BBDE-C76ECE4A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3" y="2290008"/>
            <a:ext cx="1524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701F0-5436-464C-A237-32CC05770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93" y="2244311"/>
            <a:ext cx="1765540" cy="72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FE2B7-61F1-5C4D-B9E0-C491D21F1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46" y="3668623"/>
            <a:ext cx="25019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A097E-3F22-0C40-B9E2-BD73258D0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870" y="3617202"/>
            <a:ext cx="3018526" cy="17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CAD3-65FA-534F-BAF2-F1D7EC8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82" y="1578093"/>
            <a:ext cx="7806906" cy="4391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57D1E0-1EC4-E14F-A35E-E6C6170DF3C5}"/>
              </a:ext>
            </a:extLst>
          </p:cNvPr>
          <p:cNvSpPr/>
          <p:nvPr/>
        </p:nvSpPr>
        <p:spPr>
          <a:xfrm>
            <a:off x="7865038" y="5969478"/>
            <a:ext cx="24176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en.wikipedia.org</a:t>
            </a:r>
            <a:r>
              <a:rPr lang="en-US" sz="900" dirty="0"/>
              <a:t>/wiki/Vulkan_(API)</a:t>
            </a:r>
          </a:p>
        </p:txBody>
      </p:sp>
    </p:spTree>
    <p:extLst>
      <p:ext uri="{BB962C8B-B14F-4D97-AF65-F5344CB8AC3E}">
        <p14:creationId xmlns:p14="http://schemas.microsoft.com/office/powerpoint/2010/main" val="177563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8479-8E53-A65F-BBE0-FC58A889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Vulkan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2DC11-E286-4240-9AFE-2E7DE4C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567302"/>
            <a:ext cx="7772400" cy="3614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8E106-1265-8875-B270-A7116F4C838A}"/>
              </a:ext>
            </a:extLst>
          </p:cNvPr>
          <p:cNvSpPr txBox="1"/>
          <p:nvPr/>
        </p:nvSpPr>
        <p:spPr>
          <a:xfrm>
            <a:off x="4085741" y="518220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/guide/latest/</a:t>
            </a:r>
            <a:r>
              <a:rPr lang="en-US" dirty="0" err="1"/>
              <a:t>what_is_vulkan.html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9D60-A5AA-2216-DA40-742C85C334AE}"/>
              </a:ext>
            </a:extLst>
          </p:cNvPr>
          <p:cNvSpPr txBox="1"/>
          <p:nvPr/>
        </p:nvSpPr>
        <p:spPr>
          <a:xfrm>
            <a:off x="3861015" y="5468886"/>
            <a:ext cx="6383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/tutorial/latest/00_Introduction.html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224271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input</a:t>
            </a:r>
          </a:p>
          <a:p>
            <a:pPr algn="ctr"/>
            <a:r>
              <a:rPr lang="en-US" sz="1200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7020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191DD61D-15BC-0642-9F60-AC242D74C39C}"/>
              </a:ext>
            </a:extLst>
          </p:cNvPr>
          <p:cNvSpPr txBox="1"/>
          <p:nvPr/>
        </p:nvSpPr>
        <p:spPr>
          <a:xfrm>
            <a:off x="5101507" y="2985332"/>
            <a:ext cx="1037465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assembler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F60F7-7ABF-2947-91BB-3A1F81C242E1}"/>
              </a:ext>
            </a:extLst>
          </p:cNvPr>
          <p:cNvSpPr/>
          <p:nvPr/>
        </p:nvSpPr>
        <p:spPr>
          <a:xfrm>
            <a:off x="59436" y="2593350"/>
            <a:ext cx="462792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    0.0358    0.2428    0.7524    0.3252    0.5729</a:t>
            </a:r>
          </a:p>
          <a:p>
            <a:r>
              <a:rPr lang="en-US" sz="1100" dirty="0"/>
              <a:t>    0.9154    0.3357   -0.9977    0.1759    0.9174    0.4477    0.1256    0.8853</a:t>
            </a:r>
          </a:p>
          <a:p>
            <a:r>
              <a:rPr lang="en-US" sz="1100" dirty="0"/>
              <a:t>   -0.5186    0.6888   -0.0751    0.7218    0.2691    0.5301    0.4996    0.6851</a:t>
            </a:r>
          </a:p>
          <a:p>
            <a:r>
              <a:rPr lang="en-US" sz="1100" dirty="0"/>
              <a:t>    0.3522   -0.3111   -0.1513    0.4735    0.7655    0.7809    0.5428    0.3092</a:t>
            </a:r>
          </a:p>
          <a:p>
            <a:r>
              <a:rPr lang="en-US" sz="1100" dirty="0"/>
              <a:t>   -0.4219    0.5610   -0.0782    0.1527    0.1887    0.6633    0.4481    0.5993</a:t>
            </a:r>
          </a:p>
          <a:p>
            <a:r>
              <a:rPr lang="en-US" sz="1100" dirty="0"/>
              <a:t>    0.3436    0.3507    0.5403    0.3411    0.2875    0.5849    0.6090    0.5357</a:t>
            </a:r>
          </a:p>
          <a:p>
            <a:r>
              <a:rPr lang="en-US" sz="1100" dirty="0"/>
              <a:t>    0.3903   -0.9866   -0.3551    0.6074    0.0911    0.7086    0.5775    0.4054</a:t>
            </a:r>
          </a:p>
          <a:p>
            <a:r>
              <a:rPr lang="en-US" sz="1100" dirty="0"/>
              <a:t>   -0.8640    0.2043    0.5695    0.1917    0.5762    0.2175    0.3645    0.9055</a:t>
            </a:r>
          </a:p>
          <a:p>
            <a:r>
              <a:rPr lang="en-US" sz="1100" dirty="0"/>
              <a:t>   -0.4904   -0.2265   -0.0573    0.7384    0.6834    0.7053    0.6583    0.2633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1E9647-E941-B645-9001-9E761B6D041D}"/>
              </a:ext>
            </a:extLst>
          </p:cNvPr>
          <p:cNvSpPr/>
          <p:nvPr/>
        </p:nvSpPr>
        <p:spPr>
          <a:xfrm>
            <a:off x="6754724" y="2593350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</a:t>
            </a:r>
          </a:p>
          <a:p>
            <a:r>
              <a:rPr lang="en-US" sz="1100" dirty="0"/>
              <a:t>    0.9154    0.3357   -0.9977</a:t>
            </a:r>
          </a:p>
          <a:p>
            <a:r>
              <a:rPr lang="en-US" sz="1100" dirty="0"/>
              <a:t>   -0.5186    0.6888   -0.0751</a:t>
            </a:r>
          </a:p>
          <a:p>
            <a:r>
              <a:rPr lang="en-US" sz="1100" dirty="0"/>
              <a:t>    0.3522   -0.3111   -0.1513</a:t>
            </a:r>
          </a:p>
          <a:p>
            <a:r>
              <a:rPr lang="en-US" sz="1100" dirty="0"/>
              <a:t>   -0.4219    0.5610   -0.0782</a:t>
            </a:r>
          </a:p>
          <a:p>
            <a:r>
              <a:rPr lang="en-US" sz="1100" dirty="0"/>
              <a:t>    0.3436    0.3507    0.5403</a:t>
            </a:r>
          </a:p>
          <a:p>
            <a:r>
              <a:rPr lang="en-US" sz="1100" dirty="0"/>
              <a:t>    0.3903   -0.9866   -0.3551</a:t>
            </a:r>
          </a:p>
          <a:p>
            <a:r>
              <a:rPr lang="en-US" sz="1100" dirty="0"/>
              <a:t>   -0.8640    0.2043    0.5695</a:t>
            </a:r>
          </a:p>
          <a:p>
            <a:r>
              <a:rPr lang="en-US" sz="1100" dirty="0"/>
              <a:t>   -0.4904   -0.2265   -0.0573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7B5F1D2C-10D7-D44C-8E7A-1A65B2810E79}"/>
              </a:ext>
            </a:extLst>
          </p:cNvPr>
          <p:cNvSpPr/>
          <p:nvPr/>
        </p:nvSpPr>
        <p:spPr>
          <a:xfrm>
            <a:off x="8377777" y="2592651"/>
            <a:ext cx="143993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92D050"/>
                </a:solidFill>
              </a:rPr>
              <a:t>    0.0358    0.2428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0.1759    0.9174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0.7218    0.2691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0.4735    0.7655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0.1527    0.1887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0.3411    0.2875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0.6074    0.0911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0.1917    0.5762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0.7384    0.6834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45A8F5E-5C14-0D49-B6B7-BAF07AD0BF60}"/>
              </a:ext>
            </a:extLst>
          </p:cNvPr>
          <p:cNvSpPr/>
          <p:nvPr/>
        </p:nvSpPr>
        <p:spPr>
          <a:xfrm>
            <a:off x="9482742" y="2592651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    0.7524    0.3252    0.5729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0.4477    0.1256    0.8853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0.5301    0.4996    0.6851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0.7809    0.5428    0.3092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0.6633    0.4481    0.5993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0.5849    0.6090    0.5357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0.7086    0.5775    0.4054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0.2175    0.3645    0.9055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0.7053    0.6583    0.2633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5DCCD608-FDB7-B74A-8C1A-3BC2387F5712}"/>
              </a:ext>
            </a:extLst>
          </p:cNvPr>
          <p:cNvSpPr/>
          <p:nvPr/>
        </p:nvSpPr>
        <p:spPr>
          <a:xfrm>
            <a:off x="7315200" y="4311603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position</a:t>
            </a:r>
          </a:p>
          <a:p>
            <a:pPr algn="ctr"/>
            <a:r>
              <a:rPr lang="en-US" sz="1400" dirty="0"/>
              <a:t>FLOAT32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048F1190-01A3-3B49-9F9B-427C31B6EEBF}"/>
              </a:ext>
            </a:extLst>
          </p:cNvPr>
          <p:cNvSpPr/>
          <p:nvPr/>
        </p:nvSpPr>
        <p:spPr>
          <a:xfrm>
            <a:off x="8473376" y="4311604"/>
            <a:ext cx="1155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UV co-ord.</a:t>
            </a: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FLOAT 32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50303022-426F-9247-B0F6-A1A8D54B9CA5}"/>
              </a:ext>
            </a:extLst>
          </p:cNvPr>
          <p:cNvSpPr/>
          <p:nvPr/>
        </p:nvSpPr>
        <p:spPr>
          <a:xfrm>
            <a:off x="10038123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normal</a:t>
            </a:r>
          </a:p>
          <a:p>
            <a:pPr algn="ctr"/>
            <a:r>
              <a:rPr lang="en-US" sz="1400" dirty="0">
                <a:solidFill>
                  <a:srgbClr val="FFC000"/>
                </a:solidFill>
              </a:rPr>
              <a:t>FLOAT32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11194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215577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tangle 440">
            <a:extLst>
              <a:ext uri="{FF2B5EF4-FFF2-40B4-BE49-F238E27FC236}">
                <a16:creationId xmlns:a16="http://schemas.microsoft.com/office/drawing/2014/main" id="{6C1A605B-D6A6-B84C-A3E9-4AD4CE931643}"/>
              </a:ext>
            </a:extLst>
          </p:cNvPr>
          <p:cNvSpPr/>
          <p:nvPr/>
        </p:nvSpPr>
        <p:spPr>
          <a:xfrm>
            <a:off x="11093538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id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UINT16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61A7B-34D8-D448-BE5D-35ACB933D24E}"/>
              </a:ext>
            </a:extLst>
          </p:cNvPr>
          <p:cNvSpPr/>
          <p:nvPr/>
        </p:nvSpPr>
        <p:spPr>
          <a:xfrm>
            <a:off x="11217673" y="2597186"/>
            <a:ext cx="60159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     0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1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2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3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4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5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6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7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8</a:t>
            </a:r>
          </a:p>
        </p:txBody>
      </p:sp>
    </p:spTree>
    <p:extLst>
      <p:ext uri="{BB962C8B-B14F-4D97-AF65-F5344CB8AC3E}">
        <p14:creationId xmlns:p14="http://schemas.microsoft.com/office/powerpoint/2010/main" val="10164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5" grpId="0"/>
      <p:bldP spid="436" grpId="0"/>
      <p:bldP spid="437" grpId="0"/>
      <p:bldP spid="438" grpId="0"/>
      <p:bldP spid="439" grpId="0"/>
      <p:bldP spid="441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vertex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2186610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02805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123298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EA568B-E1B1-0F4A-A5B4-479C2B81C3C4}"/>
              </a:ext>
            </a:extLst>
          </p:cNvPr>
          <p:cNvSpPr txBox="1"/>
          <p:nvPr/>
        </p:nvSpPr>
        <p:spPr>
          <a:xfrm>
            <a:off x="5154734" y="2935608"/>
            <a:ext cx="813776" cy="64698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vertex</a:t>
            </a:r>
          </a:p>
          <a:p>
            <a:pPr algn="ctr"/>
            <a:r>
              <a:rPr lang="en-US" sz="1600" dirty="0"/>
              <a:t>shader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33173-306E-6343-B69C-20C0629E1EF0}"/>
              </a:ext>
            </a:extLst>
          </p:cNvPr>
          <p:cNvGrpSpPr/>
          <p:nvPr/>
        </p:nvGrpSpPr>
        <p:grpSpPr>
          <a:xfrm>
            <a:off x="1505667" y="2751845"/>
            <a:ext cx="1338253" cy="984637"/>
            <a:chOff x="2218732" y="2751845"/>
            <a:chExt cx="1338253" cy="9846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889262-F62A-3248-9EB2-E762C6E5D4CA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E76A86-27B6-A649-BDE2-1A3355ECFDE3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9039D-0F34-4949-971E-1C577C1EFBEE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427607-779B-FA48-9460-1EEB528E2907}"/>
                </a:ext>
              </a:extLst>
            </p:cNvPr>
            <p:cNvSpPr/>
            <p:nvPr/>
          </p:nvSpPr>
          <p:spPr>
            <a:xfrm>
              <a:off x="2592251" y="342870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id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5E723941-2A7E-794D-8A36-CBE98AEE1715}"/>
              </a:ext>
            </a:extLst>
          </p:cNvPr>
          <p:cNvSpPr/>
          <p:nvPr/>
        </p:nvSpPr>
        <p:spPr>
          <a:xfrm>
            <a:off x="2793534" y="2284734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189A9-F7F8-2B4A-B7A0-58C427A71006}"/>
              </a:ext>
            </a:extLst>
          </p:cNvPr>
          <p:cNvSpPr/>
          <p:nvPr/>
        </p:nvSpPr>
        <p:spPr>
          <a:xfrm>
            <a:off x="935354" y="2200627"/>
            <a:ext cx="174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vertex 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F6C78-6607-7D43-9331-1889DA204F93}"/>
              </a:ext>
            </a:extLst>
          </p:cNvPr>
          <p:cNvSpPr/>
          <p:nvPr/>
        </p:nvSpPr>
        <p:spPr>
          <a:xfrm>
            <a:off x="5207198" y="1894668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96EA8-E426-3E44-977D-DF4CBFA716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61622" y="2202445"/>
            <a:ext cx="0" cy="6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0CF7832-C38E-7648-B066-B20ECEFEC24D}"/>
              </a:ext>
            </a:extLst>
          </p:cNvPr>
          <p:cNvSpPr/>
          <p:nvPr/>
        </p:nvSpPr>
        <p:spPr>
          <a:xfrm>
            <a:off x="7282588" y="222499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232DC6-170B-6B48-9C75-8FA74C3E9E58}"/>
              </a:ext>
            </a:extLst>
          </p:cNvPr>
          <p:cNvSpPr/>
          <p:nvPr/>
        </p:nvSpPr>
        <p:spPr>
          <a:xfrm>
            <a:off x="7670866" y="2150293"/>
            <a:ext cx="298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transformed vertex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C288-9C40-954F-9A9E-F10D3D06C1F2}"/>
              </a:ext>
            </a:extLst>
          </p:cNvPr>
          <p:cNvSpPr/>
          <p:nvPr/>
        </p:nvSpPr>
        <p:spPr>
          <a:xfrm>
            <a:off x="2559794" y="2791785"/>
            <a:ext cx="1806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0.2754   -0.5519    0.8320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36059-84C2-0242-B634-781A8ADC16F3}"/>
              </a:ext>
            </a:extLst>
          </p:cNvPr>
          <p:cNvSpPr/>
          <p:nvPr/>
        </p:nvSpPr>
        <p:spPr>
          <a:xfrm>
            <a:off x="2559794" y="3010597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0.0358    0.2428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5390C-6BF9-4641-9BBB-C6FCAB28C06D}"/>
              </a:ext>
            </a:extLst>
          </p:cNvPr>
          <p:cNvSpPr/>
          <p:nvPr/>
        </p:nvSpPr>
        <p:spPr>
          <a:xfrm>
            <a:off x="2549000" y="3234434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0.7524    0.3252    0.5729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3941A-4305-3143-AD69-780159442D3B}"/>
              </a:ext>
            </a:extLst>
          </p:cNvPr>
          <p:cNvSpPr/>
          <p:nvPr/>
        </p:nvSpPr>
        <p:spPr>
          <a:xfrm>
            <a:off x="2549000" y="344330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0</a:t>
            </a:r>
            <a:endParaRPr lang="en-US" sz="1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EB1633-6C1E-EF4E-B928-F503F33A4D4A}"/>
              </a:ext>
            </a:extLst>
          </p:cNvPr>
          <p:cNvGrpSpPr/>
          <p:nvPr/>
        </p:nvGrpSpPr>
        <p:grpSpPr>
          <a:xfrm>
            <a:off x="7094139" y="2702909"/>
            <a:ext cx="1155688" cy="993026"/>
            <a:chOff x="2218732" y="2751845"/>
            <a:chExt cx="1155688" cy="9930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FB172-1429-0543-8251-482DF275BB4D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01B81F-A3C2-0E4D-A6FE-DEF06A73EB5B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71A9C7-E0DD-C345-9647-ABEB7EEDF2F5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B76BD7-4904-B94B-B6D2-4E5711C54C84}"/>
                </a:ext>
              </a:extLst>
            </p:cNvPr>
            <p:cNvSpPr/>
            <p:nvPr/>
          </p:nvSpPr>
          <p:spPr>
            <a:xfrm>
              <a:off x="2409686" y="3437094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colour</a:t>
              </a:r>
              <a:endPara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7EC0-3871-9147-84BA-565A12D72F28}"/>
              </a:ext>
            </a:extLst>
          </p:cNvPr>
          <p:cNvGrpSpPr/>
          <p:nvPr/>
        </p:nvGrpSpPr>
        <p:grpSpPr>
          <a:xfrm>
            <a:off x="8109160" y="2762677"/>
            <a:ext cx="1817699" cy="928519"/>
            <a:chOff x="8109160" y="2762677"/>
            <a:chExt cx="1817699" cy="92851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692AF8-069A-AD40-BA9D-7F00F5B9E358}"/>
                </a:ext>
              </a:extLst>
            </p:cNvPr>
            <p:cNvSpPr/>
            <p:nvPr/>
          </p:nvSpPr>
          <p:spPr>
            <a:xfrm>
              <a:off x="8119954" y="2762677"/>
              <a:ext cx="18069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0.2344   -0.1519    0.3320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C98C6C-174E-AF4A-B00D-E75AD034B2D6}"/>
                </a:ext>
              </a:extLst>
            </p:cNvPr>
            <p:cNvSpPr/>
            <p:nvPr/>
          </p:nvSpPr>
          <p:spPr>
            <a:xfrm>
              <a:off x="8119954" y="2981489"/>
              <a:ext cx="12105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92D050"/>
                  </a:solidFill>
                </a:rPr>
                <a:t>0.6358    0.8428</a:t>
              </a:r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C8CE6E-A148-9A4D-91D1-FA4120A06977}"/>
                </a:ext>
              </a:extLst>
            </p:cNvPr>
            <p:cNvSpPr/>
            <p:nvPr/>
          </p:nvSpPr>
          <p:spPr>
            <a:xfrm>
              <a:off x="8109160" y="3205326"/>
              <a:ext cx="18004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0.1524    0.7252    0.3729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4003C-F653-9E44-825D-5034739B0714}"/>
                </a:ext>
              </a:extLst>
            </p:cNvPr>
            <p:cNvSpPr/>
            <p:nvPr/>
          </p:nvSpPr>
          <p:spPr>
            <a:xfrm>
              <a:off x="8109160" y="3414197"/>
              <a:ext cx="6270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.5 .5 .5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308F3A-3CBB-414C-94B0-FE72B68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84" y="3748244"/>
            <a:ext cx="2736958" cy="29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hull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tessellator</a:t>
            </a:r>
            <a:endParaRPr lang="en-US" sz="1200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domain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4426473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F0A5E-88ED-1041-B73E-7A0E470E5933}"/>
              </a:ext>
            </a:extLst>
          </p:cNvPr>
          <p:cNvSpPr/>
          <p:nvPr/>
        </p:nvSpPr>
        <p:spPr>
          <a:xfrm>
            <a:off x="2989524" y="403702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E83461C-312B-F74A-B439-79AC73252201}"/>
              </a:ext>
            </a:extLst>
          </p:cNvPr>
          <p:cNvSpPr/>
          <p:nvPr/>
        </p:nvSpPr>
        <p:spPr>
          <a:xfrm>
            <a:off x="4546126" y="3064410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8D461-F444-A44E-ADD5-95A8C5EBA924}"/>
              </a:ext>
            </a:extLst>
          </p:cNvPr>
          <p:cNvSpPr/>
          <p:nvPr/>
        </p:nvSpPr>
        <p:spPr>
          <a:xfrm>
            <a:off x="5505369" y="312001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tessellation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A73F12-66EA-8A4D-AAAC-CFA3BFF1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" y="2223080"/>
            <a:ext cx="3898182" cy="219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4DF9E6-CF7A-E249-B931-5664FDA6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26" y="2207965"/>
            <a:ext cx="3898182" cy="219343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DC4EAE4-0783-5A4E-A231-157A53C2E5CA}"/>
              </a:ext>
            </a:extLst>
          </p:cNvPr>
          <p:cNvSpPr/>
          <p:nvPr/>
        </p:nvSpPr>
        <p:spPr>
          <a:xfrm>
            <a:off x="1110540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D38FF5-F9B8-B748-98BC-67D66D4C1A81}"/>
              </a:ext>
            </a:extLst>
          </p:cNvPr>
          <p:cNvSpPr/>
          <p:nvPr/>
        </p:nvSpPr>
        <p:spPr>
          <a:xfrm>
            <a:off x="2175239" y="468618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3269D8-B131-3B4E-AD98-E1EA8B19E87D}"/>
              </a:ext>
            </a:extLst>
          </p:cNvPr>
          <p:cNvSpPr/>
          <p:nvPr/>
        </p:nvSpPr>
        <p:spPr>
          <a:xfrm>
            <a:off x="3192202" y="5834676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FA59568-7B97-F04F-83BD-37156EAC2F72}"/>
              </a:ext>
            </a:extLst>
          </p:cNvPr>
          <p:cNvSpPr/>
          <p:nvPr/>
        </p:nvSpPr>
        <p:spPr>
          <a:xfrm>
            <a:off x="1241571" y="4840448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74AE35B-2CC9-3E42-BFE4-B83706E4F428}"/>
              </a:ext>
            </a:extLst>
          </p:cNvPr>
          <p:cNvSpPr/>
          <p:nvPr/>
        </p:nvSpPr>
        <p:spPr>
          <a:xfrm>
            <a:off x="8846316" y="4709330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8A809A7-D576-604E-8FE8-B0D0C7957B12}"/>
              </a:ext>
            </a:extLst>
          </p:cNvPr>
          <p:cNvSpPr/>
          <p:nvPr/>
        </p:nvSpPr>
        <p:spPr>
          <a:xfrm>
            <a:off x="8872880" y="4693949"/>
            <a:ext cx="1023456" cy="998290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6" h="998290">
                <a:moveTo>
                  <a:pt x="0" y="998290"/>
                </a:moveTo>
                <a:lnTo>
                  <a:pt x="1023456" y="0"/>
                </a:lnTo>
                <a:lnTo>
                  <a:pt x="1006678" y="687897"/>
                </a:lnTo>
                <a:lnTo>
                  <a:pt x="0" y="998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30EC1B8B-AAFB-9944-9A49-1665381EE3E0}"/>
              </a:ext>
            </a:extLst>
          </p:cNvPr>
          <p:cNvSpPr/>
          <p:nvPr/>
        </p:nvSpPr>
        <p:spPr>
          <a:xfrm>
            <a:off x="9897733" y="4678568"/>
            <a:ext cx="1031847" cy="1182848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  <a:gd name="connsiteX0" fmla="*/ 1031847 w 1031847"/>
              <a:gd name="connsiteY0" fmla="*/ 1182848 h 1182848"/>
              <a:gd name="connsiteX1" fmla="*/ 16778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  <a:gd name="connsiteX0" fmla="*/ 1031847 w 1031847"/>
              <a:gd name="connsiteY0" fmla="*/ 1182848 h 1182848"/>
              <a:gd name="connsiteX1" fmla="*/ 25167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847" h="1182848">
                <a:moveTo>
                  <a:pt x="1031847" y="1182848"/>
                </a:moveTo>
                <a:lnTo>
                  <a:pt x="25167" y="0"/>
                </a:lnTo>
                <a:lnTo>
                  <a:pt x="0" y="687897"/>
                </a:lnTo>
                <a:lnTo>
                  <a:pt x="1031847" y="11828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F10C6F4-1559-9E4A-A02B-EAD1B8FDAADE}"/>
              </a:ext>
            </a:extLst>
          </p:cNvPr>
          <p:cNvSpPr/>
          <p:nvPr/>
        </p:nvSpPr>
        <p:spPr>
          <a:xfrm>
            <a:off x="9742971" y="5226732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CD5A81-C05C-F547-B0F6-4ED82C94D3CA}"/>
              </a:ext>
            </a:extLst>
          </p:cNvPr>
          <p:cNvSpPr/>
          <p:nvPr/>
        </p:nvSpPr>
        <p:spPr>
          <a:xfrm>
            <a:off x="8702182" y="557461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9280C7-B65C-C240-9F5B-C42A826DA32C}"/>
              </a:ext>
            </a:extLst>
          </p:cNvPr>
          <p:cNvSpPr/>
          <p:nvPr/>
        </p:nvSpPr>
        <p:spPr>
          <a:xfrm>
            <a:off x="9766881" y="455615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11F1E7-FE08-6744-95ED-D21D4DB2A127}"/>
              </a:ext>
            </a:extLst>
          </p:cNvPr>
          <p:cNvSpPr/>
          <p:nvPr/>
        </p:nvSpPr>
        <p:spPr>
          <a:xfrm>
            <a:off x="10783844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51653-93D9-B543-BB62-EC4FB962CA84}"/>
              </a:ext>
            </a:extLst>
          </p:cNvPr>
          <p:cNvSpPr/>
          <p:nvPr/>
        </p:nvSpPr>
        <p:spPr>
          <a:xfrm>
            <a:off x="8053431" y="3453089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690961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A26E6-65BB-3A4A-95DB-BDB9D4FC4358}"/>
              </a:ext>
            </a:extLst>
          </p:cNvPr>
          <p:cNvGrpSpPr/>
          <p:nvPr/>
        </p:nvGrpSpPr>
        <p:grpSpPr>
          <a:xfrm>
            <a:off x="2150354" y="2095508"/>
            <a:ext cx="1289532" cy="793562"/>
            <a:chOff x="1332919" y="1726036"/>
            <a:chExt cx="2336375" cy="140854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C4EAE4-0783-5A4E-A231-157A53C2E5CA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D38FF5-F9B8-B748-98BC-67D66D4C1A81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3269D8-B131-3B4E-AD98-E1EA8B19E87D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59568-7B97-F04F-83BD-37156EAC2F72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658EEE-D7FC-7E49-8ECD-BEED617E0283}"/>
              </a:ext>
            </a:extLst>
          </p:cNvPr>
          <p:cNvSpPr txBox="1"/>
          <p:nvPr/>
        </p:nvSpPr>
        <p:spPr>
          <a:xfrm>
            <a:off x="5475814" y="3419199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0966B3-68B6-EE46-B0C9-32E54A172C7A}"/>
              </a:ext>
            </a:extLst>
          </p:cNvPr>
          <p:cNvGrpSpPr/>
          <p:nvPr/>
        </p:nvGrpSpPr>
        <p:grpSpPr>
          <a:xfrm>
            <a:off x="8001423" y="2013218"/>
            <a:ext cx="1289532" cy="793562"/>
            <a:chOff x="1332919" y="1726036"/>
            <a:chExt cx="2336375" cy="140854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86DF57-87F1-354C-9187-988D343F4C64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82F8E9-0CE5-6F4D-AA7D-76000BDC039A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8513F0-1F67-D34B-8376-0B075284134C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92CEB3-5A1F-BE4B-B3E2-B3CBBBCE0A5E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DDC1EE-152C-8E48-9277-E3768796B1B5}"/>
              </a:ext>
            </a:extLst>
          </p:cNvPr>
          <p:cNvSpPr/>
          <p:nvPr/>
        </p:nvSpPr>
        <p:spPr>
          <a:xfrm>
            <a:off x="8053431" y="1434517"/>
            <a:ext cx="1174459" cy="1308683"/>
          </a:xfrm>
          <a:custGeom>
            <a:avLst/>
            <a:gdLst>
              <a:gd name="connsiteX0" fmla="*/ 0 w 1174459"/>
              <a:gd name="connsiteY0" fmla="*/ 1224793 h 1308683"/>
              <a:gd name="connsiteX1" fmla="*/ 679508 w 1174459"/>
              <a:gd name="connsiteY1" fmla="*/ 16778 h 1308683"/>
              <a:gd name="connsiteX2" fmla="*/ 595619 w 1174459"/>
              <a:gd name="connsiteY2" fmla="*/ 671120 h 1308683"/>
              <a:gd name="connsiteX3" fmla="*/ 687897 w 1174459"/>
              <a:gd name="connsiteY3" fmla="*/ 0 h 1308683"/>
              <a:gd name="connsiteX4" fmla="*/ 1174459 w 1174459"/>
              <a:gd name="connsiteY4" fmla="*/ 1308683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459" h="1308683">
                <a:moveTo>
                  <a:pt x="0" y="1224793"/>
                </a:moveTo>
                <a:lnTo>
                  <a:pt x="679508" y="16778"/>
                </a:lnTo>
                <a:lnTo>
                  <a:pt x="595619" y="671120"/>
                </a:lnTo>
                <a:lnTo>
                  <a:pt x="687897" y="0"/>
                </a:lnTo>
                <a:lnTo>
                  <a:pt x="1174459" y="13086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98244F-EFA6-A946-9F44-9F08FAA173FC}"/>
              </a:ext>
            </a:extLst>
          </p:cNvPr>
          <p:cNvSpPr/>
          <p:nvPr/>
        </p:nvSpPr>
        <p:spPr>
          <a:xfrm>
            <a:off x="2263379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7F3A96-3AD5-3341-9251-0E2F9E64CD6D}"/>
              </a:ext>
            </a:extLst>
          </p:cNvPr>
          <p:cNvSpPr/>
          <p:nvPr/>
        </p:nvSpPr>
        <p:spPr>
          <a:xfrm>
            <a:off x="3460197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2E18584-7FA6-184C-82E5-BD8DC5CDB194}"/>
              </a:ext>
            </a:extLst>
          </p:cNvPr>
          <p:cNvSpPr/>
          <p:nvPr/>
        </p:nvSpPr>
        <p:spPr>
          <a:xfrm>
            <a:off x="2340528" y="3712478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025D2-B66C-2F41-85A7-FC465CFB0252}"/>
              </a:ext>
            </a:extLst>
          </p:cNvPr>
          <p:cNvSpPr/>
          <p:nvPr/>
        </p:nvSpPr>
        <p:spPr>
          <a:xfrm>
            <a:off x="7976282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F0299C-DC2D-434F-8ECC-79D30ACE9B2E}"/>
              </a:ext>
            </a:extLst>
          </p:cNvPr>
          <p:cNvSpPr/>
          <p:nvPr/>
        </p:nvSpPr>
        <p:spPr>
          <a:xfrm>
            <a:off x="9173100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A01981-6CD6-2E45-B00F-8C2C7D31A9B8}"/>
              </a:ext>
            </a:extLst>
          </p:cNvPr>
          <p:cNvSpPr/>
          <p:nvPr/>
        </p:nvSpPr>
        <p:spPr>
          <a:xfrm>
            <a:off x="7976282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B16098-D76A-3043-9C05-FF6972EAAC97}"/>
              </a:ext>
            </a:extLst>
          </p:cNvPr>
          <p:cNvSpPr/>
          <p:nvPr/>
        </p:nvSpPr>
        <p:spPr>
          <a:xfrm>
            <a:off x="9173100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0C3BC7B-5483-4B4B-A681-1246B6F89EE7}"/>
              </a:ext>
            </a:extLst>
          </p:cNvPr>
          <p:cNvSpPr/>
          <p:nvPr/>
        </p:nvSpPr>
        <p:spPr>
          <a:xfrm>
            <a:off x="8038191" y="3481955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7F1A814-C0A8-D042-8506-B9572236676C}"/>
              </a:ext>
            </a:extLst>
          </p:cNvPr>
          <p:cNvSpPr/>
          <p:nvPr/>
        </p:nvSpPr>
        <p:spPr>
          <a:xfrm>
            <a:off x="8038191" y="3570639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A5ED01-8365-5940-A2C1-16E133A11DC1}"/>
              </a:ext>
            </a:extLst>
          </p:cNvPr>
          <p:cNvSpPr/>
          <p:nvPr/>
        </p:nvSpPr>
        <p:spPr>
          <a:xfrm>
            <a:off x="2845459" y="484275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70EDD8-4942-2046-8D87-B32DC84B33EB}"/>
              </a:ext>
            </a:extLst>
          </p:cNvPr>
          <p:cNvSpPr/>
          <p:nvPr/>
        </p:nvSpPr>
        <p:spPr>
          <a:xfrm>
            <a:off x="8091782" y="4743887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87D9DB-5C90-5642-9188-33400A17009A}"/>
              </a:ext>
            </a:extLst>
          </p:cNvPr>
          <p:cNvSpPr/>
          <p:nvPr/>
        </p:nvSpPr>
        <p:spPr>
          <a:xfrm>
            <a:off x="8014633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AE6EBE7-8EB5-584B-B4B7-8523ED1DD354}"/>
              </a:ext>
            </a:extLst>
          </p:cNvPr>
          <p:cNvSpPr/>
          <p:nvPr/>
        </p:nvSpPr>
        <p:spPr>
          <a:xfrm>
            <a:off x="9211451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C8D192-928A-9C4E-BC55-7FC54527087B}"/>
              </a:ext>
            </a:extLst>
          </p:cNvPr>
          <p:cNvSpPr/>
          <p:nvPr/>
        </p:nvSpPr>
        <p:spPr>
          <a:xfrm>
            <a:off x="8014633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3C29C09-E967-9544-9C07-A0B5A9B7701B}"/>
              </a:ext>
            </a:extLst>
          </p:cNvPr>
          <p:cNvSpPr/>
          <p:nvPr/>
        </p:nvSpPr>
        <p:spPr>
          <a:xfrm>
            <a:off x="9211451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DC35916C-20C1-9645-8E68-E9D24249DD56}"/>
              </a:ext>
            </a:extLst>
          </p:cNvPr>
          <p:cNvSpPr/>
          <p:nvPr/>
        </p:nvSpPr>
        <p:spPr>
          <a:xfrm>
            <a:off x="8076542" y="4772753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97D86B-8133-0E4D-9E2E-7A7E51ABC815}"/>
              </a:ext>
            </a:extLst>
          </p:cNvPr>
          <p:cNvSpPr/>
          <p:nvPr/>
        </p:nvSpPr>
        <p:spPr>
          <a:xfrm>
            <a:off x="1026186" y="1327674"/>
            <a:ext cx="17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primitives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009428-282D-DA4C-B2E4-0227D3E6E57F}"/>
              </a:ext>
            </a:extLst>
          </p:cNvPr>
          <p:cNvSpPr/>
          <p:nvPr/>
        </p:nvSpPr>
        <p:spPr>
          <a:xfrm>
            <a:off x="9092359" y="1302584"/>
            <a:ext cx="184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primitives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B368B9-D824-7B46-A237-80EF125B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36" y="2929502"/>
            <a:ext cx="1051496" cy="118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5C20E-43F2-AA46-B042-DE8F9E72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817" y="4743887"/>
            <a:ext cx="2050478" cy="102934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ED8676F-A68B-A943-A598-A65CFBCB8FF7}"/>
              </a:ext>
            </a:extLst>
          </p:cNvPr>
          <p:cNvSpPr/>
          <p:nvPr/>
        </p:nvSpPr>
        <p:spPr>
          <a:xfrm>
            <a:off x="8674603" y="1377307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1270757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1557211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0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2B88-401E-C540-9135-C7A23502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95" y="1491042"/>
            <a:ext cx="2622374" cy="2622374"/>
          </a:xfrm>
          <a:prstGeom prst="rect">
            <a:avLst/>
          </a:prstGeom>
        </p:spPr>
      </p:pic>
      <p:sp>
        <p:nvSpPr>
          <p:cNvPr id="63" name="Freeform 62">
            <a:extLst>
              <a:ext uri="{FF2B5EF4-FFF2-40B4-BE49-F238E27FC236}">
                <a16:creationId xmlns:a16="http://schemas.microsoft.com/office/drawing/2014/main" id="{F7A6A7BD-08F1-DC41-946E-58CC6DFE7EF0}"/>
              </a:ext>
            </a:extLst>
          </p:cNvPr>
          <p:cNvSpPr/>
          <p:nvPr/>
        </p:nvSpPr>
        <p:spPr>
          <a:xfrm>
            <a:off x="1498784" y="1657748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4F5BE8A-449C-A24F-AB92-8E9243CE36C3}"/>
              </a:ext>
            </a:extLst>
          </p:cNvPr>
          <p:cNvSpPr/>
          <p:nvPr/>
        </p:nvSpPr>
        <p:spPr>
          <a:xfrm>
            <a:off x="1086651" y="1771885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3151215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2080655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2367109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BD6DC-6A81-9D42-89D5-0F0C5EAD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0" y="2021787"/>
            <a:ext cx="2743918" cy="2768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52887-A5BF-044A-ABC0-30434FE96955}"/>
              </a:ext>
            </a:extLst>
          </p:cNvPr>
          <p:cNvSpPr txBox="1"/>
          <p:nvPr/>
        </p:nvSpPr>
        <p:spPr>
          <a:xfrm>
            <a:off x="9361968" y="4857998"/>
            <a:ext cx="122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  <a:p>
            <a:r>
              <a:rPr lang="en-US" dirty="0"/>
              <a:t>(</a:t>
            </a:r>
            <a:r>
              <a:rPr lang="en-US" dirty="0" err="1"/>
              <a:t>z-buffer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C46-068D-424E-B7D7-6550377A32CC}"/>
              </a:ext>
            </a:extLst>
          </p:cNvPr>
          <p:cNvSpPr/>
          <p:nvPr/>
        </p:nvSpPr>
        <p:spPr>
          <a:xfrm>
            <a:off x="5974080" y="3257007"/>
            <a:ext cx="127796" cy="1219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38829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494A80-05B0-4244-9CCD-2716F83B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42" y="1671351"/>
            <a:ext cx="3734828" cy="37453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E0AAA-7445-D24B-AF87-9A28CE6B9519}"/>
              </a:ext>
            </a:extLst>
          </p:cNvPr>
          <p:cNvSpPr/>
          <p:nvPr/>
        </p:nvSpPr>
        <p:spPr>
          <a:xfrm>
            <a:off x="1985553" y="3307079"/>
            <a:ext cx="200297" cy="237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582E1-981A-FA4F-8F0B-954FEAEEC7E1}"/>
              </a:ext>
            </a:extLst>
          </p:cNvPr>
          <p:cNvSpPr txBox="1"/>
          <p:nvPr/>
        </p:nvSpPr>
        <p:spPr>
          <a:xfrm>
            <a:off x="496643" y="2937747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of each pixel?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02A3-8C60-FB44-95C6-39D999B2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4" y="1653585"/>
            <a:ext cx="2552456" cy="229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711E-FD37-1241-AF34-A73FD3DA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55" y="3796542"/>
            <a:ext cx="4044984" cy="27802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E1DC0E-35E9-9C40-B9EA-449FCA8F87C6}"/>
              </a:ext>
            </a:extLst>
          </p:cNvPr>
          <p:cNvSpPr txBox="1"/>
          <p:nvPr/>
        </p:nvSpPr>
        <p:spPr>
          <a:xfrm>
            <a:off x="6067220" y="2545368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372EB8-6D76-9143-968C-79D9F9C5E8C5}"/>
              </a:ext>
            </a:extLst>
          </p:cNvPr>
          <p:cNvCxnSpPr>
            <a:cxnSpLocks/>
          </p:cNvCxnSpPr>
          <p:nvPr/>
        </p:nvCxnSpPr>
        <p:spPr>
          <a:xfrm>
            <a:off x="5268512" y="2779273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A7F4E4-A897-6943-82DE-060C5CB91F18}"/>
              </a:ext>
            </a:extLst>
          </p:cNvPr>
          <p:cNvCxnSpPr>
            <a:cxnSpLocks/>
          </p:cNvCxnSpPr>
          <p:nvPr/>
        </p:nvCxnSpPr>
        <p:spPr>
          <a:xfrm>
            <a:off x="6889005" y="2779273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88397-9545-7A41-AB3C-D25BBC0E67CA}"/>
              </a:ext>
            </a:extLst>
          </p:cNvPr>
          <p:cNvSpPr/>
          <p:nvPr/>
        </p:nvSpPr>
        <p:spPr>
          <a:xfrm>
            <a:off x="5990323" y="1415832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Texture </a:t>
            </a:r>
          </a:p>
          <a:p>
            <a:r>
              <a:rPr lang="en-US" sz="1400" dirty="0"/>
              <a:t>Sampler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212340-EDB9-0C48-9D0D-4CD49D7D3B1D}"/>
              </a:ext>
            </a:extLst>
          </p:cNvPr>
          <p:cNvCxnSpPr>
            <a:cxnSpLocks/>
          </p:cNvCxnSpPr>
          <p:nvPr/>
        </p:nvCxnSpPr>
        <p:spPr>
          <a:xfrm>
            <a:off x="6388305" y="2037609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>
            <a:off x="1252330" y="3140765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>
            <a:off x="1317215" y="3154642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570" y="4817763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10433322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643ED-7DBD-4C4E-BFB8-6E74D6EFA2E4}"/>
              </a:ext>
            </a:extLst>
          </p:cNvPr>
          <p:cNvSpPr/>
          <p:nvPr/>
        </p:nvSpPr>
        <p:spPr>
          <a:xfrm>
            <a:off x="5783142" y="2131420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142603-D79A-9744-B6E2-22E6F941D289}"/>
              </a:ext>
            </a:extLst>
          </p:cNvPr>
          <p:cNvSpPr/>
          <p:nvPr/>
        </p:nvSpPr>
        <p:spPr>
          <a:xfrm>
            <a:off x="6229157" y="2131420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DC3BD-63C6-EE4D-B03B-5CB370AB112D}"/>
              </a:ext>
            </a:extLst>
          </p:cNvPr>
          <p:cNvSpPr txBox="1"/>
          <p:nvPr/>
        </p:nvSpPr>
        <p:spPr>
          <a:xfrm>
            <a:off x="5791715" y="2888431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B35E5-18A3-7A40-B177-0F474C922C85}"/>
              </a:ext>
            </a:extLst>
          </p:cNvPr>
          <p:cNvSpPr/>
          <p:nvPr/>
        </p:nvSpPr>
        <p:spPr>
          <a:xfrm>
            <a:off x="3794874" y="2866131"/>
            <a:ext cx="200297" cy="2373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4400-C1BC-FD48-9A77-453F1BB17324}"/>
              </a:ext>
            </a:extLst>
          </p:cNvPr>
          <p:cNvSpPr/>
          <p:nvPr/>
        </p:nvSpPr>
        <p:spPr>
          <a:xfrm>
            <a:off x="3794874" y="3310345"/>
            <a:ext cx="200297" cy="237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9584C51-B083-0543-9BDB-C5A7E13A9EFD}"/>
              </a:ext>
            </a:extLst>
          </p:cNvPr>
          <p:cNvSpPr/>
          <p:nvPr/>
        </p:nvSpPr>
        <p:spPr>
          <a:xfrm>
            <a:off x="5390078" y="4157326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A91E4A6-FAE6-2D46-9F14-34019C2545CF}"/>
              </a:ext>
            </a:extLst>
          </p:cNvPr>
          <p:cNvSpPr/>
          <p:nvPr/>
        </p:nvSpPr>
        <p:spPr>
          <a:xfrm>
            <a:off x="4977945" y="4271463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420C-EA61-FA40-AE3E-3EA4CF1F9323}"/>
              </a:ext>
            </a:extLst>
          </p:cNvPr>
          <p:cNvSpPr txBox="1"/>
          <p:nvPr/>
        </p:nvSpPr>
        <p:spPr>
          <a:xfrm>
            <a:off x="2011679" y="278404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BA5EF4-D8E1-CE4D-928B-970B5BACF4D1}"/>
              </a:ext>
            </a:extLst>
          </p:cNvPr>
          <p:cNvSpPr txBox="1"/>
          <p:nvPr/>
        </p:nvSpPr>
        <p:spPr>
          <a:xfrm>
            <a:off x="2085703" y="3249951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depth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F29FD2-C646-DD47-AE2D-89C20079D9C3}"/>
              </a:ext>
            </a:extLst>
          </p:cNvPr>
          <p:cNvSpPr txBox="1"/>
          <p:nvPr/>
        </p:nvSpPr>
        <p:spPr>
          <a:xfrm>
            <a:off x="4646962" y="1711869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 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CBFE6-8892-344F-BAC7-049F20F98FD5}"/>
              </a:ext>
            </a:extLst>
          </p:cNvPr>
          <p:cNvSpPr txBox="1"/>
          <p:nvPr/>
        </p:nvSpPr>
        <p:spPr>
          <a:xfrm>
            <a:off x="6168067" y="1721710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B429-53F4-6140-BE5B-97A1A6E27051}"/>
              </a:ext>
            </a:extLst>
          </p:cNvPr>
          <p:cNvCxnSpPr>
            <a:cxnSpLocks/>
          </p:cNvCxnSpPr>
          <p:nvPr/>
        </p:nvCxnSpPr>
        <p:spPr>
          <a:xfrm>
            <a:off x="4990791" y="3140102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EB63A-6433-C743-9FB3-19C8800592F7}"/>
              </a:ext>
            </a:extLst>
          </p:cNvPr>
          <p:cNvCxnSpPr>
            <a:cxnSpLocks/>
          </p:cNvCxnSpPr>
          <p:nvPr/>
        </p:nvCxnSpPr>
        <p:spPr>
          <a:xfrm>
            <a:off x="6611284" y="3140102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247A9-FF75-A64F-993E-66115DE8C146}"/>
              </a:ext>
            </a:extLst>
          </p:cNvPr>
          <p:cNvCxnSpPr>
            <a:cxnSpLocks/>
          </p:cNvCxnSpPr>
          <p:nvPr/>
        </p:nvCxnSpPr>
        <p:spPr>
          <a:xfrm>
            <a:off x="6110584" y="2398438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24BFAD-D2BC-ED41-B688-8C0BEECFE4AE}"/>
              </a:ext>
            </a:extLst>
          </p:cNvPr>
          <p:cNvSpPr/>
          <p:nvPr/>
        </p:nvSpPr>
        <p:spPr>
          <a:xfrm>
            <a:off x="7818440" y="2810167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4B4518-11F8-9241-9ABB-D4AEE8B1D67C}"/>
              </a:ext>
            </a:extLst>
          </p:cNvPr>
          <p:cNvSpPr/>
          <p:nvPr/>
        </p:nvSpPr>
        <p:spPr>
          <a:xfrm>
            <a:off x="7818440" y="3217817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8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414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which part of the pipeline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39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– slow but physically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4332EF-7CD0-6B41-96AD-F10BAD29C91D}"/>
              </a:ext>
            </a:extLst>
          </p:cNvPr>
          <p:cNvCxnSpPr>
            <a:cxnSpLocks/>
          </p:cNvCxnSpPr>
          <p:nvPr/>
        </p:nvCxnSpPr>
        <p:spPr>
          <a:xfrm flipV="1">
            <a:off x="1518249" y="27949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597889-6DBB-C34A-B863-B5E101B2EEE0}"/>
              </a:ext>
            </a:extLst>
          </p:cNvPr>
          <p:cNvCxnSpPr>
            <a:cxnSpLocks/>
          </p:cNvCxnSpPr>
          <p:nvPr/>
        </p:nvCxnSpPr>
        <p:spPr>
          <a:xfrm flipV="1">
            <a:off x="1670649" y="29473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44ECA-B5F8-D949-8677-33ACF70F8733}"/>
              </a:ext>
            </a:extLst>
          </p:cNvPr>
          <p:cNvCxnSpPr>
            <a:cxnSpLocks/>
          </p:cNvCxnSpPr>
          <p:nvPr/>
        </p:nvCxnSpPr>
        <p:spPr>
          <a:xfrm flipV="1">
            <a:off x="1362974" y="3099759"/>
            <a:ext cx="4799162" cy="17741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322DAB-03B8-4442-A0EB-13FEE5DF699B}"/>
              </a:ext>
            </a:extLst>
          </p:cNvPr>
          <p:cNvCxnSpPr>
            <a:cxnSpLocks/>
          </p:cNvCxnSpPr>
          <p:nvPr/>
        </p:nvCxnSpPr>
        <p:spPr>
          <a:xfrm flipV="1">
            <a:off x="1302589" y="3252159"/>
            <a:ext cx="5011947" cy="17597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4B6E05-EADF-0C40-A749-B3B876D3E7FE}"/>
              </a:ext>
            </a:extLst>
          </p:cNvPr>
          <p:cNvCxnSpPr>
            <a:cxnSpLocks/>
          </p:cNvCxnSpPr>
          <p:nvPr/>
        </p:nvCxnSpPr>
        <p:spPr>
          <a:xfrm flipV="1">
            <a:off x="1440611" y="3404559"/>
            <a:ext cx="5026325" cy="14693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67FAF6-5028-E441-B694-9767158F8FC3}"/>
              </a:ext>
            </a:extLst>
          </p:cNvPr>
          <p:cNvCxnSpPr>
            <a:cxnSpLocks/>
          </p:cNvCxnSpPr>
          <p:nvPr/>
        </p:nvCxnSpPr>
        <p:spPr>
          <a:xfrm flipV="1">
            <a:off x="1311215" y="3556959"/>
            <a:ext cx="5308121" cy="14118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772AD0-6029-2949-8DB6-90E5EE2CEB4E}"/>
              </a:ext>
            </a:extLst>
          </p:cNvPr>
          <p:cNvCxnSpPr>
            <a:cxnSpLocks/>
          </p:cNvCxnSpPr>
          <p:nvPr/>
        </p:nvCxnSpPr>
        <p:spPr>
          <a:xfrm flipV="1">
            <a:off x="1362974" y="3709360"/>
            <a:ext cx="5408762" cy="10351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89CE37-610D-DB44-9CA9-5AD4F85901F0}"/>
              </a:ext>
            </a:extLst>
          </p:cNvPr>
          <p:cNvCxnSpPr>
            <a:cxnSpLocks/>
          </p:cNvCxnSpPr>
          <p:nvPr/>
        </p:nvCxnSpPr>
        <p:spPr>
          <a:xfrm flipV="1">
            <a:off x="1431985" y="3861759"/>
            <a:ext cx="5492151" cy="11415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813A3-221A-CA47-8E2A-792389E0946D}"/>
              </a:ext>
            </a:extLst>
          </p:cNvPr>
          <p:cNvCxnSpPr>
            <a:cxnSpLocks/>
          </p:cNvCxnSpPr>
          <p:nvPr/>
        </p:nvCxnSpPr>
        <p:spPr>
          <a:xfrm flipV="1">
            <a:off x="1328468" y="2311879"/>
            <a:ext cx="4201064" cy="25275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A813B-E19D-4745-A50D-1440DCF19427}"/>
              </a:ext>
            </a:extLst>
          </p:cNvPr>
          <p:cNvCxnSpPr>
            <a:cxnSpLocks/>
          </p:cNvCxnSpPr>
          <p:nvPr/>
        </p:nvCxnSpPr>
        <p:spPr>
          <a:xfrm flipV="1">
            <a:off x="1337094" y="4166560"/>
            <a:ext cx="5891842" cy="7763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E3B919-A15A-EF46-ACD3-34677078E162}"/>
              </a:ext>
            </a:extLst>
          </p:cNvPr>
          <p:cNvCxnSpPr>
            <a:cxnSpLocks/>
          </p:cNvCxnSpPr>
          <p:nvPr/>
        </p:nvCxnSpPr>
        <p:spPr>
          <a:xfrm flipV="1">
            <a:off x="1500996" y="2087592"/>
            <a:ext cx="3579962" cy="2863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render?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2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projective transformation?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D0D548-48C4-1943-95FE-A046BB9E7E6F}"/>
              </a:ext>
            </a:extLst>
          </p:cNvPr>
          <p:cNvGrpSpPr/>
          <p:nvPr/>
        </p:nvGrpSpPr>
        <p:grpSpPr>
          <a:xfrm>
            <a:off x="436121" y="1830430"/>
            <a:ext cx="4006483" cy="3595585"/>
            <a:chOff x="548264" y="1330098"/>
            <a:chExt cx="5547736" cy="50369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6DFE71-3904-D742-8E62-D9C5DEFBE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69" y="1335378"/>
              <a:ext cx="0" cy="212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E368CA-BC81-3A41-B863-D3D80E58BB6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6" y="3321299"/>
              <a:ext cx="3118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A026CD-5DC3-E24C-A883-802EBA693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946" y="3232572"/>
              <a:ext cx="1924857" cy="2219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918D8D3A-26AB-F043-B92C-6D22BDF6C6BC}"/>
                </a:ext>
              </a:extLst>
            </p:cNvPr>
            <p:cNvSpPr/>
            <p:nvPr/>
          </p:nvSpPr>
          <p:spPr>
            <a:xfrm>
              <a:off x="1456454" y="3798149"/>
              <a:ext cx="3225470" cy="145173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alpha val="5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472049-3315-294A-8CC9-DEE09AE169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10" y="3335617"/>
              <a:ext cx="1835175" cy="236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BDDDD0-246E-7A47-AF98-D60C901E3858}"/>
                </a:ext>
              </a:extLst>
            </p:cNvPr>
            <p:cNvSpPr/>
            <p:nvPr/>
          </p:nvSpPr>
          <p:spPr>
            <a:xfrm>
              <a:off x="4434556" y="5619176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FCED6-CA8F-A04A-9D57-DD0EBAA7C67B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13" y="4566553"/>
              <a:ext cx="840367" cy="1068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8D6D1C-0B51-C44C-9AE6-8E47FF3910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7411" y="3321301"/>
              <a:ext cx="410221" cy="47684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F64F8D-D457-B445-BC06-A92FA013187E}"/>
                </a:ext>
              </a:extLst>
            </p:cNvPr>
            <p:cNvSpPr/>
            <p:nvPr/>
          </p:nvSpPr>
          <p:spPr>
            <a:xfrm>
              <a:off x="3528525" y="4443112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FCDBC2-2A13-004D-B293-A32CEA0390A2}"/>
                </a:ext>
              </a:extLst>
            </p:cNvPr>
            <p:cNvSpPr txBox="1"/>
            <p:nvPr/>
          </p:nvSpPr>
          <p:spPr>
            <a:xfrm>
              <a:off x="4554898" y="5451293"/>
              <a:ext cx="1363867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DE60A0-75A4-E64A-84BD-480A61300462}"/>
                </a:ext>
              </a:extLst>
            </p:cNvPr>
            <p:cNvSpPr txBox="1"/>
            <p:nvPr/>
          </p:nvSpPr>
          <p:spPr>
            <a:xfrm>
              <a:off x="3633369" y="4275682"/>
              <a:ext cx="2462631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42BBC-2146-D246-A287-9C66EA73B6D2}"/>
                </a:ext>
              </a:extLst>
            </p:cNvPr>
            <p:cNvSpPr txBox="1"/>
            <p:nvPr/>
          </p:nvSpPr>
          <p:spPr>
            <a:xfrm>
              <a:off x="1382499" y="3656945"/>
              <a:ext cx="172752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z=1 plane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7B31E-DEE5-FC44-ACD9-8B0D658A4146}"/>
                </a:ext>
              </a:extLst>
            </p:cNvPr>
            <p:cNvSpPr txBox="1"/>
            <p:nvPr/>
          </p:nvSpPr>
          <p:spPr>
            <a:xfrm>
              <a:off x="2205427" y="1330098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BABB3-D8F6-0545-B625-4D8E45D65F0B}"/>
                </a:ext>
              </a:extLst>
            </p:cNvPr>
            <p:cNvSpPr txBox="1"/>
            <p:nvPr/>
          </p:nvSpPr>
          <p:spPr>
            <a:xfrm>
              <a:off x="548264" y="5369409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3172C5-235F-2945-AF01-51AB3414E14C}"/>
                </a:ext>
              </a:extLst>
            </p:cNvPr>
            <p:cNvSpPr/>
            <p:nvPr/>
          </p:nvSpPr>
          <p:spPr>
            <a:xfrm>
              <a:off x="2350641" y="5374929"/>
              <a:ext cx="2211027" cy="992096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85443EF-446C-7144-9A2A-4396D3E83736}"/>
                </a:ext>
              </a:extLst>
            </p:cNvPr>
            <p:cNvSpPr/>
            <p:nvPr/>
          </p:nvSpPr>
          <p:spPr>
            <a:xfrm>
              <a:off x="2268814" y="4381532"/>
              <a:ext cx="1336929" cy="599885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EC164A-01EF-5F48-8ECC-B8DC03F63C46}"/>
              </a:ext>
            </a:extLst>
          </p:cNvPr>
          <p:cNvCxnSpPr>
            <a:cxnSpLocks/>
          </p:cNvCxnSpPr>
          <p:nvPr/>
        </p:nvCxnSpPr>
        <p:spPr>
          <a:xfrm flipV="1">
            <a:off x="7461889" y="3032147"/>
            <a:ext cx="0" cy="132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97A7E7-114C-6D4B-AE46-97E755C71CEC}"/>
              </a:ext>
            </a:extLst>
          </p:cNvPr>
          <p:cNvCxnSpPr>
            <a:cxnSpLocks/>
          </p:cNvCxnSpPr>
          <p:nvPr/>
        </p:nvCxnSpPr>
        <p:spPr>
          <a:xfrm>
            <a:off x="6604662" y="4007057"/>
            <a:ext cx="3859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579ACBF3-5064-7143-8335-6E969BB0851D}"/>
              </a:ext>
            </a:extLst>
          </p:cNvPr>
          <p:cNvSpPr/>
          <p:nvPr/>
        </p:nvSpPr>
        <p:spPr>
          <a:xfrm>
            <a:off x="6704002" y="3004070"/>
            <a:ext cx="28571" cy="132852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D0F04A-C400-284C-9780-B069FD58762B}"/>
              </a:ext>
            </a:extLst>
          </p:cNvPr>
          <p:cNvSpPr txBox="1"/>
          <p:nvPr/>
        </p:nvSpPr>
        <p:spPr>
          <a:xfrm>
            <a:off x="10202681" y="3967282"/>
            <a:ext cx="216591" cy="23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6EEB8D-E082-0243-9061-EB498F665ACB}"/>
              </a:ext>
            </a:extLst>
          </p:cNvPr>
          <p:cNvSpPr/>
          <p:nvPr/>
        </p:nvSpPr>
        <p:spPr>
          <a:xfrm>
            <a:off x="9950461" y="3064036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/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blipFill>
                <a:blip r:embed="rId2"/>
                <a:stretch>
                  <a:fillRect l="-18182" r="-63636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F10B40C5-1774-7849-AA9B-A9AFAA31C07D}"/>
              </a:ext>
            </a:extLst>
          </p:cNvPr>
          <p:cNvSpPr/>
          <p:nvPr/>
        </p:nvSpPr>
        <p:spPr>
          <a:xfrm>
            <a:off x="6604662" y="4168423"/>
            <a:ext cx="216426" cy="198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DB40C5-295F-8643-BB82-9193E8903B0C}"/>
              </a:ext>
            </a:extLst>
          </p:cNvPr>
          <p:cNvSpPr/>
          <p:nvPr/>
        </p:nvSpPr>
        <p:spPr>
          <a:xfrm>
            <a:off x="7413512" y="3969028"/>
            <a:ext cx="82482" cy="760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C34F23-24ED-434C-A743-7878A426F358}"/>
              </a:ext>
            </a:extLst>
          </p:cNvPr>
          <p:cNvSpPr txBox="1"/>
          <p:nvPr/>
        </p:nvSpPr>
        <p:spPr>
          <a:xfrm>
            <a:off x="7454753" y="3989325"/>
            <a:ext cx="113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E2E11-1DBC-9B46-88E8-27222C63949B}"/>
              </a:ext>
            </a:extLst>
          </p:cNvPr>
          <p:cNvCxnSpPr/>
          <p:nvPr/>
        </p:nvCxnSpPr>
        <p:spPr>
          <a:xfrm>
            <a:off x="6778192" y="3534411"/>
            <a:ext cx="6353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/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blipFill>
                <a:blip r:embed="rId3"/>
                <a:stretch>
                  <a:fillRect l="-80000" r="-90000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/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blipFill>
                <a:blip r:embed="rId4"/>
                <a:stretch>
                  <a:fillRect l="-8511" r="-61702" b="-7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01B61E8-9F89-0C4A-863B-E4C5635138E6}"/>
              </a:ext>
            </a:extLst>
          </p:cNvPr>
          <p:cNvSpPr txBox="1"/>
          <p:nvPr/>
        </p:nvSpPr>
        <p:spPr>
          <a:xfrm>
            <a:off x="9966475" y="3281123"/>
            <a:ext cx="15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9DFCF9-3D87-DE45-8EA3-F27738A779D4}"/>
              </a:ext>
            </a:extLst>
          </p:cNvPr>
          <p:cNvCxnSpPr>
            <a:cxnSpLocks/>
          </p:cNvCxnSpPr>
          <p:nvPr/>
        </p:nvCxnSpPr>
        <p:spPr>
          <a:xfrm flipH="1">
            <a:off x="6729814" y="3142044"/>
            <a:ext cx="3263468" cy="112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7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each vertex (Matrix multiplication)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52885-6BE3-C74D-A21A-272CF307876D}"/>
              </a:ext>
            </a:extLst>
          </p:cNvPr>
          <p:cNvSpPr/>
          <p:nvPr/>
        </p:nvSpPr>
        <p:spPr>
          <a:xfrm>
            <a:off x="7115826" y="2885458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7FA1A-5B7C-D544-AB81-10EB0E694685}"/>
              </a:ext>
            </a:extLst>
          </p:cNvPr>
          <p:cNvSpPr/>
          <p:nvPr/>
        </p:nvSpPr>
        <p:spPr>
          <a:xfrm>
            <a:off x="1234965" y="4617309"/>
            <a:ext cx="414068" cy="534838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975967-E16C-074D-8D94-2137EE375F57}"/>
              </a:ext>
            </a:extLst>
          </p:cNvPr>
          <p:cNvSpPr/>
          <p:nvPr/>
        </p:nvSpPr>
        <p:spPr>
          <a:xfrm>
            <a:off x="1401493" y="4884728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59EA43A-DB48-1043-9115-44A794E524E2}"/>
              </a:ext>
            </a:extLst>
          </p:cNvPr>
          <p:cNvSpPr/>
          <p:nvPr/>
        </p:nvSpPr>
        <p:spPr>
          <a:xfrm rot="9625747">
            <a:off x="1435704" y="3899702"/>
            <a:ext cx="5830069" cy="134719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`in-between’ spaces?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57FB7D-F590-EB4E-AE17-53C98340D04D}"/>
              </a:ext>
            </a:extLst>
          </p:cNvPr>
          <p:cNvSpPr/>
          <p:nvPr/>
        </p:nvSpPr>
        <p:spPr>
          <a:xfrm>
            <a:off x="700128" y="2389517"/>
            <a:ext cx="5462288" cy="3457397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F565D-0158-0D41-B10F-9E28D7B8EDB7}"/>
              </a:ext>
            </a:extLst>
          </p:cNvPr>
          <p:cNvSpPr txBox="1"/>
          <p:nvPr/>
        </p:nvSpPr>
        <p:spPr>
          <a:xfrm>
            <a:off x="4013834" y="425660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09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814</TotalTime>
  <Words>904</Words>
  <Application>Microsoft Macintosh PowerPoint</Application>
  <PresentationFormat>Widescreen</PresentationFormat>
  <Paragraphs>370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Calisto MT</vt:lpstr>
      <vt:lpstr>Cambria Math</vt:lpstr>
      <vt:lpstr>Wingdings 2</vt:lpstr>
      <vt:lpstr>Slate</vt:lpstr>
      <vt:lpstr>Computer Graphics Rendering</vt:lpstr>
      <vt:lpstr>Fast rendering?</vt:lpstr>
      <vt:lpstr>Fast rendering?</vt:lpstr>
      <vt:lpstr>Fast rendering?</vt:lpstr>
      <vt:lpstr>Ray tracing – slow but physically based</vt:lpstr>
      <vt:lpstr>How else can we render?</vt:lpstr>
      <vt:lpstr>Remember our projective transformation?</vt:lpstr>
      <vt:lpstr>Project each vertex (Matrix multiplication)</vt:lpstr>
      <vt:lpstr>What about `in-between’ spaces?</vt:lpstr>
      <vt:lpstr>Rasterisation</vt:lpstr>
      <vt:lpstr>Considerations</vt:lpstr>
      <vt:lpstr> … 1994</vt:lpstr>
      <vt:lpstr> … 1992</vt:lpstr>
      <vt:lpstr> … 2004</vt:lpstr>
      <vt:lpstr> … 2010</vt:lpstr>
      <vt:lpstr>Developing applications</vt:lpstr>
      <vt:lpstr>Real-time rendering APIs</vt:lpstr>
      <vt:lpstr>The big picture</vt:lpstr>
      <vt:lpstr>What is Vulkan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– which part of the pipeline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211</cp:revision>
  <dcterms:created xsi:type="dcterms:W3CDTF">2019-09-17T08:37:08Z</dcterms:created>
  <dcterms:modified xsi:type="dcterms:W3CDTF">2024-11-13T17:12:11Z</dcterms:modified>
</cp:coreProperties>
</file>